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11.xml.rels" ContentType="application/vnd.openxmlformats-package.relationships+xml"/>
  <Override PartName="/ppt/slideMasters/_rels/slideMaster5.xml.rels" ContentType="application/vnd.openxmlformats-package.relationships+xml"/>
  <Override PartName="/ppt/slideMasters/_rels/slideMaster10.xml.rels" ContentType="application/vnd.openxmlformats-package.relationships+xml"/>
  <Override PartName="/ppt/slideMasters/_rels/slideMaster4.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1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8.png" ContentType="image/png"/>
  <Override PartName="/ppt/media/hdphoto6.wdp" ContentType="image/vnd.ms-photo"/>
  <Override PartName="/ppt/media/image7.png" ContentType="image/png"/>
  <Override PartName="/ppt/media/hdphoto5.wdp" ContentType="image/vnd.ms-photo"/>
  <Override PartName="/ppt/media/image16.png" ContentType="image/png"/>
  <Override PartName="/ppt/media/image6.png" ContentType="image/png"/>
  <Override PartName="/ppt/media/hdphoto4.wdp" ContentType="image/vnd.ms-photo"/>
  <Override PartName="/ppt/media/image15.png" ContentType="image/png"/>
  <Override PartName="/ppt/media/image9.png" ContentType="image/png"/>
  <Override PartName="/ppt/media/image10.png" ContentType="image/png"/>
  <Override PartName="/ppt/media/image1.png" ContentType="image/png"/>
  <Override PartName="/ppt/media/image11.png" ContentType="image/png"/>
  <Override PartName="/ppt/media/image2.png" ContentType="image/png"/>
  <Override PartName="/ppt/media/image12.png" ContentType="image/png"/>
  <Override PartName="/ppt/media/hdphoto1.wdp" ContentType="image/vnd.ms-photo"/>
  <Override PartName="/ppt/media/image3.png" ContentType="image/png"/>
  <Override PartName="/ppt/media/image13.png" ContentType="image/png"/>
  <Override PartName="/ppt/media/hdphoto2.wdp" ContentType="image/vnd.ms-photo"/>
  <Override PartName="/ppt/media/image4.png" ContentType="image/png"/>
  <Override PartName="/ppt/media/image5.png" ContentType="image/png"/>
  <Override PartName="/ppt/media/hdphoto3.wdp" ContentType="image/vnd.ms-photo"/>
  <Override PartName="/ppt/media/image14.png" ContentType="image/png"/>
  <Override PartName="/ppt/slides/_rels/slide5.xml.rels" ContentType="application/vnd.openxmlformats-package.relationships+xml"/>
  <Override PartName="/ppt/slides/_rels/slide21.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20.xml.rels" ContentType="application/vnd.openxmlformats-package.relationships+xml"/>
  <Override PartName="/ppt/slides/_rels/slide18.xml.rels" ContentType="application/vnd.openxmlformats-package.relationships+xml"/>
  <Override PartName="/ppt/slides/_rels/slide3.xml.rels" ContentType="application/vnd.openxmlformats-package.relationships+xml"/>
  <Override PartName="/ppt/slides/_rels/slide17.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xml.rels" ContentType="application/vnd.openxmlformats-package.relationships+xml"/>
  <Override PartName="/ppt/slides/_rels/slide16.xml.rels" ContentType="application/vnd.openxmlformats-package.relationships+xml"/>
  <Override PartName="/ppt/slides/_rels/slide2.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3.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4.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slides/slide21.xml" ContentType="application/vnd.openxmlformats-officedocument.presentationml.slide+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19.xml.rels" ContentType="application/vnd.openxmlformats-package.relationships+xml"/>
  <Override PartName="/ppt/notesSlides/_rels/notesSlide4.xml.rels" ContentType="application/vnd.openxmlformats-package.relationships+xml"/>
  <Override PartName="/ppt/notesSlides/_rels/notesSlide2.xml.rels" ContentType="application/vnd.openxmlformats-package.relationships+xml"/>
  <Override PartName="/ppt/notesSlides/notesSlide2.xml" ContentType="application/vnd.openxmlformats-officedocument.presentationml.notesSlide+xml"/>
  <Override PartName="/ppt/notesSlides/notesSlide4.xml" ContentType="application/vnd.openxmlformats-officedocument.presentationml.notesSlide+xml"/>
  <Override PartName="/ppt/notesSlides/notesSlide1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Lst>
  <p:notesMasterIdLst>
    <p:notesMasterId r:id="rId13"/>
  </p:notes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notesMaster" Target="notesMasters/notesMaster1.xml"/><Relationship Id="rId14" Type="http://schemas.openxmlformats.org/officeDocument/2006/relationships/slide" Target="slides/slide1.xml"/><Relationship Id="rId15" Type="http://schemas.openxmlformats.org/officeDocument/2006/relationships/slide" Target="slides/slide2.xml"/><Relationship Id="rId16" Type="http://schemas.openxmlformats.org/officeDocument/2006/relationships/slide" Target="slides/slide3.xml"/><Relationship Id="rId17" Type="http://schemas.openxmlformats.org/officeDocument/2006/relationships/slide" Target="slides/slide4.xml"/><Relationship Id="rId18" Type="http://schemas.openxmlformats.org/officeDocument/2006/relationships/slide" Target="slides/slide5.xml"/><Relationship Id="rId19" Type="http://schemas.openxmlformats.org/officeDocument/2006/relationships/slide" Target="slides/slide6.xml"/><Relationship Id="rId20" Type="http://schemas.openxmlformats.org/officeDocument/2006/relationships/slide" Target="slides/slide7.xml"/><Relationship Id="rId21" Type="http://schemas.openxmlformats.org/officeDocument/2006/relationships/slide" Target="slides/slide8.xml"/><Relationship Id="rId22" Type="http://schemas.openxmlformats.org/officeDocument/2006/relationships/slide" Target="slides/slide9.xml"/><Relationship Id="rId23" Type="http://schemas.openxmlformats.org/officeDocument/2006/relationships/slide" Target="slides/slide10.xml"/><Relationship Id="rId24" Type="http://schemas.openxmlformats.org/officeDocument/2006/relationships/slide" Target="slides/slide11.xml"/><Relationship Id="rId25" Type="http://schemas.openxmlformats.org/officeDocument/2006/relationships/slide" Target="slides/slide12.xml"/><Relationship Id="rId26" Type="http://schemas.openxmlformats.org/officeDocument/2006/relationships/slide" Target="slides/slide13.xml"/><Relationship Id="rId27" Type="http://schemas.openxmlformats.org/officeDocument/2006/relationships/slide" Target="slides/slide14.xml"/><Relationship Id="rId28" Type="http://schemas.openxmlformats.org/officeDocument/2006/relationships/slide" Target="slides/slide15.xml"/><Relationship Id="rId29" Type="http://schemas.openxmlformats.org/officeDocument/2006/relationships/slide" Target="slides/slide16.xml"/><Relationship Id="rId30" Type="http://schemas.openxmlformats.org/officeDocument/2006/relationships/slide" Target="slides/slide17.xml"/><Relationship Id="rId31" Type="http://schemas.openxmlformats.org/officeDocument/2006/relationships/slide" Target="slides/slide18.xml"/><Relationship Id="rId32" Type="http://schemas.openxmlformats.org/officeDocument/2006/relationships/slide" Target="slides/slide19.xml"/><Relationship Id="rId33" Type="http://schemas.openxmlformats.org/officeDocument/2006/relationships/slide" Target="slides/slide20.xml"/><Relationship Id="rId34" Type="http://schemas.openxmlformats.org/officeDocument/2006/relationships/slide" Target="slides/slide21.xml"/><Relationship Id="rId35" Type="http://schemas.openxmlformats.org/officeDocument/2006/relationships/presProps" Target="presProps.xml"/>
</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en-US" sz="1800" strike="noStrike" u="none">
                <a:solidFill>
                  <a:schemeClr val="lt1"/>
                </a:solidFill>
                <a:uFillTx/>
                <a:latin typeface="Calibri"/>
              </a:rPr>
              <a:t>Click to move the slide</a:t>
            </a:r>
            <a:endParaRPr b="0" lang="en-US" sz="1800" strike="noStrike" u="none">
              <a:solidFill>
                <a:schemeClr val="lt1"/>
              </a:solidFill>
              <a:uFillTx/>
              <a:latin typeface="Calibri"/>
            </a:endParaRPr>
          </a:p>
        </p:txBody>
      </p:sp>
      <p:sp>
        <p:nvSpPr>
          <p:cNvPr id="70"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n-GB" sz="2000" strike="noStrike" u="none">
                <a:solidFill>
                  <a:srgbClr val="000000"/>
                </a:solidFill>
                <a:uFillTx/>
                <a:latin typeface="Arial"/>
              </a:rPr>
              <a:t>Click to edit the notes format</a:t>
            </a:r>
            <a:endParaRPr b="0" lang="en-GB" sz="2000" strike="noStrike" u="none">
              <a:solidFill>
                <a:srgbClr val="000000"/>
              </a:solidFill>
              <a:uFillTx/>
              <a:latin typeface="Arial"/>
            </a:endParaRPr>
          </a:p>
        </p:txBody>
      </p:sp>
      <p:sp>
        <p:nvSpPr>
          <p:cNvPr id="71"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72" name="PlaceHolder 4"/>
          <p:cNvSpPr>
            <a:spLocks noGrp="1"/>
          </p:cNvSpPr>
          <p:nvPr>
            <p:ph type="dt" idx="12"/>
          </p:nvPr>
        </p:nvSpPr>
        <p:spPr>
          <a:xfrm>
            <a:off x="4278960" y="0"/>
            <a:ext cx="3280680" cy="534240"/>
          </a:xfrm>
          <a:prstGeom prst="rect">
            <a:avLst/>
          </a:prstGeom>
          <a:noFill/>
          <a:ln w="0">
            <a:noFill/>
          </a:ln>
        </p:spPr>
        <p:txBody>
          <a:bodyPr lIns="0" rIns="0" tIns="0" bIns="0" anchor="t">
            <a:noAutofit/>
          </a:bodyPr>
          <a:lstStyle>
            <a:lvl1pPr indent="0" algn="r">
              <a:buNone/>
              <a:defRPr b="0" lang="en-GB" sz="1400" strike="noStrike" u="none">
                <a:solidFill>
                  <a:srgbClr val="000000"/>
                </a:solidFill>
                <a:uFillTx/>
                <a:latin typeface="Times New Roman"/>
              </a:defRPr>
            </a:lvl1pPr>
          </a:lstStyle>
          <a:p>
            <a:pPr indent="0" algn="r">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73" name="PlaceHolder 5"/>
          <p:cNvSpPr>
            <a:spLocks noGrp="1"/>
          </p:cNvSpPr>
          <p:nvPr>
            <p:ph type="ftr" idx="13"/>
          </p:nvPr>
        </p:nvSpPr>
        <p:spPr>
          <a:xfrm>
            <a:off x="0" y="10157400"/>
            <a:ext cx="3280680" cy="534240"/>
          </a:xfrm>
          <a:prstGeom prst="rect">
            <a:avLst/>
          </a:prstGeom>
          <a:noFill/>
          <a:ln w="0">
            <a:noFill/>
          </a:ln>
        </p:spPr>
        <p:txBody>
          <a:bodyPr lIns="0" rIns="0" tIns="0" bIns="0" anchor="b">
            <a:noAutofit/>
          </a:bodyPr>
          <a:lstStyle>
            <a:lvl1pPr indent="0">
              <a:buNone/>
              <a:defRPr b="0" lang="en-GB" sz="1400" strike="noStrike" u="none">
                <a:solidFill>
                  <a:srgbClr val="000000"/>
                </a:solidFill>
                <a:uFillTx/>
                <a:latin typeface="Times New Roman"/>
              </a:defRPr>
            </a:lvl1pPr>
          </a:lstStyle>
          <a:p>
            <a:pPr indent="0">
              <a:buNone/>
            </a:pPr>
            <a:r>
              <a:rPr b="0" lang="en-GB" sz="1400" strike="noStrike" u="none">
                <a:solidFill>
                  <a:srgbClr val="000000"/>
                </a:solidFill>
                <a:uFillTx/>
                <a:latin typeface="Times New Roman"/>
              </a:rPr>
              <a:t> </a:t>
            </a:r>
            <a:endParaRPr b="0" lang="en-GB" sz="1400" strike="noStrike" u="none">
              <a:solidFill>
                <a:srgbClr val="000000"/>
              </a:solidFill>
              <a:uFillTx/>
              <a:latin typeface="Times New Roman"/>
            </a:endParaRPr>
          </a:p>
        </p:txBody>
      </p:sp>
      <p:sp>
        <p:nvSpPr>
          <p:cNvPr id="74" name="PlaceHolder 6"/>
          <p:cNvSpPr>
            <a:spLocks noGrp="1"/>
          </p:cNvSpPr>
          <p:nvPr>
            <p:ph type="sldNum" idx="14"/>
          </p:nvPr>
        </p:nvSpPr>
        <p:spPr>
          <a:xfrm>
            <a:off x="4278960" y="10157400"/>
            <a:ext cx="3280680" cy="534240"/>
          </a:xfrm>
          <a:prstGeom prst="rect">
            <a:avLst/>
          </a:prstGeom>
          <a:noFill/>
          <a:ln w="0">
            <a:noFill/>
          </a:ln>
        </p:spPr>
        <p:txBody>
          <a:bodyPr lIns="0" rIns="0" tIns="0" bIns="0" anchor="b">
            <a:noAutofit/>
          </a:bodyPr>
          <a:lstStyle>
            <a:lvl1pPr indent="0" algn="r">
              <a:buNone/>
              <a:defRPr b="0" lang="en-GB" sz="1400" strike="noStrike" u="none">
                <a:solidFill>
                  <a:srgbClr val="000000"/>
                </a:solidFill>
                <a:uFillTx/>
                <a:latin typeface="Times New Roman"/>
              </a:defRPr>
            </a:lvl1pPr>
          </a:lstStyle>
          <a:p>
            <a:pPr indent="0" algn="r">
              <a:buNone/>
            </a:pPr>
            <a:fld id="{16A5708A-0FED-4778-BB1A-905E0D53E371}" type="slidenum">
              <a:rPr b="0" lang="en-GB" sz="1400" strike="noStrike" u="none">
                <a:solidFill>
                  <a:srgbClr val="000000"/>
                </a:solidFill>
                <a:uFillTx/>
                <a:latin typeface="Times New Roman"/>
              </a:rPr>
              <a:t>1</a:t>
            </a:fld>
            <a:endParaRPr b="0" lang="en-GB" sz="1400" strike="noStrike" u="none">
              <a:solidFill>
                <a:srgbClr val="000000"/>
              </a:solidFill>
              <a:uFillTx/>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PlaceHolder 1"/>
          <p:cNvSpPr>
            <a:spLocks noGrp="1"/>
          </p:cNvSpPr>
          <p:nvPr>
            <p:ph type="sldImg"/>
          </p:nvPr>
        </p:nvSpPr>
        <p:spPr>
          <a:xfrm>
            <a:off x="685800" y="1143000"/>
            <a:ext cx="5486040" cy="3085920"/>
          </a:xfrm>
          <a:prstGeom prst="rect">
            <a:avLst/>
          </a:prstGeom>
          <a:ln w="0">
            <a:noFill/>
          </a:ln>
        </p:spPr>
      </p:sp>
      <p:sp>
        <p:nvSpPr>
          <p:cNvPr id="152"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GB" sz="1800" strike="noStrike" u="none">
              <a:solidFill>
                <a:srgbClr val="000000"/>
              </a:solidFill>
              <a:uFillTx/>
              <a:latin typeface="Arial"/>
            </a:endParaRPr>
          </a:p>
        </p:txBody>
      </p:sp>
      <p:sp>
        <p:nvSpPr>
          <p:cNvPr id="153" name="PlaceHolder 3"/>
          <p:cNvSpPr>
            <a:spLocks noGrp="1"/>
          </p:cNvSpPr>
          <p:nvPr>
            <p:ph type="sldNum" idx="20"/>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C08E589E-BC8B-49C2-976D-78E009FF7A87}" type="slidenum">
              <a:rPr b="0" lang="en-US" sz="1200" strike="noStrike" u="none">
                <a:solidFill>
                  <a:srgbClr val="000000"/>
                </a:solidFill>
                <a:uFillTx/>
                <a:latin typeface="Times New Roman"/>
              </a:rPr>
              <a:t>&lt;number&gt;</a:t>
            </a:fld>
            <a:endParaRPr b="0" lang="en-GB" sz="1200" strike="noStrike" u="none">
              <a:solidFill>
                <a:srgbClr val="000000"/>
              </a:solidFill>
              <a:uFillTx/>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PlaceHolder 1"/>
          <p:cNvSpPr>
            <a:spLocks noGrp="1"/>
          </p:cNvSpPr>
          <p:nvPr>
            <p:ph type="sldImg"/>
          </p:nvPr>
        </p:nvSpPr>
        <p:spPr>
          <a:xfrm>
            <a:off x="685800" y="1143000"/>
            <a:ext cx="5486040" cy="3085920"/>
          </a:xfrm>
          <a:prstGeom prst="rect">
            <a:avLst/>
          </a:prstGeom>
          <a:ln w="0">
            <a:noFill/>
          </a:ln>
        </p:spPr>
      </p:sp>
      <p:sp>
        <p:nvSpPr>
          <p:cNvPr id="137"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GB" sz="1800" strike="noStrike" u="none">
              <a:solidFill>
                <a:srgbClr val="000000"/>
              </a:solidFill>
              <a:uFillTx/>
              <a:latin typeface="Arial"/>
            </a:endParaRPr>
          </a:p>
        </p:txBody>
      </p:sp>
      <p:sp>
        <p:nvSpPr>
          <p:cNvPr id="138" name="PlaceHolder 3"/>
          <p:cNvSpPr>
            <a:spLocks noGrp="1"/>
          </p:cNvSpPr>
          <p:nvPr>
            <p:ph type="sldNum" idx="15"/>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C4862774-8943-456D-AD13-1CEE4D05E757}" type="slidenum">
              <a:rPr b="0" lang="en-US" sz="1200" strike="noStrike" u="none">
                <a:solidFill>
                  <a:srgbClr val="000000"/>
                </a:solidFill>
                <a:uFillTx/>
                <a:latin typeface="Times New Roman"/>
              </a:rPr>
              <a:t>&lt;number&gt;</a:t>
            </a:fld>
            <a:endParaRPr b="0" lang="en-GB" sz="1200" strike="noStrike" u="none">
              <a:solidFill>
                <a:srgbClr val="000000"/>
              </a:solidFill>
              <a:uFillTx/>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PlaceHolder 1"/>
          <p:cNvSpPr>
            <a:spLocks noGrp="1"/>
          </p:cNvSpPr>
          <p:nvPr>
            <p:ph type="sldImg"/>
          </p:nvPr>
        </p:nvSpPr>
        <p:spPr>
          <a:xfrm>
            <a:off x="685800" y="1143000"/>
            <a:ext cx="5486040" cy="3085920"/>
          </a:xfrm>
          <a:prstGeom prst="rect">
            <a:avLst/>
          </a:prstGeom>
          <a:ln w="0">
            <a:noFill/>
          </a:ln>
        </p:spPr>
      </p:sp>
      <p:sp>
        <p:nvSpPr>
          <p:cNvPr id="140"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GB" sz="1800" strike="noStrike" u="none">
              <a:solidFill>
                <a:srgbClr val="000000"/>
              </a:solidFill>
              <a:uFillTx/>
              <a:latin typeface="Arial"/>
            </a:endParaRPr>
          </a:p>
        </p:txBody>
      </p:sp>
      <p:sp>
        <p:nvSpPr>
          <p:cNvPr id="141" name="PlaceHolder 3"/>
          <p:cNvSpPr>
            <a:spLocks noGrp="1"/>
          </p:cNvSpPr>
          <p:nvPr>
            <p:ph type="sldNum" idx="16"/>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0C758CAE-97DC-438B-8B9E-960530E59207}" type="slidenum">
              <a:rPr b="0" lang="en-US" sz="1200" strike="noStrike" u="none">
                <a:solidFill>
                  <a:srgbClr val="000000"/>
                </a:solidFill>
                <a:uFillTx/>
                <a:latin typeface="Times New Roman"/>
              </a:rPr>
              <a:t>&lt;number&gt;</a:t>
            </a:fld>
            <a:endParaRPr b="0" lang="en-GB" sz="1200" strike="noStrike" u="none">
              <a:solidFill>
                <a:srgbClr val="000000"/>
              </a:solidFill>
              <a:uFillTx/>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PlaceHolder 1"/>
          <p:cNvSpPr>
            <a:spLocks noGrp="1"/>
          </p:cNvSpPr>
          <p:nvPr>
            <p:ph type="sldImg"/>
          </p:nvPr>
        </p:nvSpPr>
        <p:spPr>
          <a:xfrm>
            <a:off x="685800" y="1143000"/>
            <a:ext cx="5486040" cy="3085920"/>
          </a:xfrm>
          <a:prstGeom prst="rect">
            <a:avLst/>
          </a:prstGeom>
          <a:ln w="0">
            <a:noFill/>
          </a:ln>
        </p:spPr>
      </p:sp>
      <p:sp>
        <p:nvSpPr>
          <p:cNvPr id="143"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GB" sz="1800" strike="noStrike" u="none">
              <a:solidFill>
                <a:srgbClr val="000000"/>
              </a:solidFill>
              <a:uFillTx/>
              <a:latin typeface="Arial"/>
            </a:endParaRPr>
          </a:p>
        </p:txBody>
      </p:sp>
      <p:sp>
        <p:nvSpPr>
          <p:cNvPr id="144" name="PlaceHolder 3"/>
          <p:cNvSpPr>
            <a:spLocks noGrp="1"/>
          </p:cNvSpPr>
          <p:nvPr>
            <p:ph type="sldNum" idx="17"/>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390B9366-9DAA-4A3A-9536-20ED5BF49A6B}" type="slidenum">
              <a:rPr b="0" lang="en-US" sz="1200" strike="noStrike" u="none">
                <a:solidFill>
                  <a:srgbClr val="000000"/>
                </a:solidFill>
                <a:uFillTx/>
                <a:latin typeface="Times New Roman"/>
              </a:rPr>
              <a:t>&lt;number&gt;</a:t>
            </a:fld>
            <a:endParaRPr b="0" lang="en-GB" sz="1200" strike="noStrike" u="none">
              <a:solidFill>
                <a:srgbClr val="000000"/>
              </a:solidFill>
              <a:uFillTx/>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PlaceHolder 1"/>
          <p:cNvSpPr>
            <a:spLocks noGrp="1"/>
          </p:cNvSpPr>
          <p:nvPr>
            <p:ph type="sldImg"/>
          </p:nvPr>
        </p:nvSpPr>
        <p:spPr>
          <a:xfrm>
            <a:off x="685800" y="1143000"/>
            <a:ext cx="5486040" cy="3085920"/>
          </a:xfrm>
          <a:prstGeom prst="rect">
            <a:avLst/>
          </a:prstGeom>
          <a:ln w="0">
            <a:noFill/>
          </a:ln>
        </p:spPr>
      </p:sp>
      <p:sp>
        <p:nvSpPr>
          <p:cNvPr id="146"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GB" sz="1800" strike="noStrike" u="none">
              <a:solidFill>
                <a:srgbClr val="000000"/>
              </a:solidFill>
              <a:uFillTx/>
              <a:latin typeface="Arial"/>
            </a:endParaRPr>
          </a:p>
        </p:txBody>
      </p:sp>
      <p:sp>
        <p:nvSpPr>
          <p:cNvPr id="147" name="PlaceHolder 3"/>
          <p:cNvSpPr>
            <a:spLocks noGrp="1"/>
          </p:cNvSpPr>
          <p:nvPr>
            <p:ph type="sldNum" idx="18"/>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A9AC7147-E732-4556-AE7E-36327DACBC5A}" type="slidenum">
              <a:rPr b="0" lang="en-US" sz="1200" strike="noStrike" u="none">
                <a:solidFill>
                  <a:srgbClr val="000000"/>
                </a:solidFill>
                <a:uFillTx/>
                <a:latin typeface="Times New Roman"/>
              </a:rPr>
              <a:t>&lt;number&gt;</a:t>
            </a:fld>
            <a:endParaRPr b="0" lang="en-GB" sz="1200" strike="noStrike" u="none">
              <a:solidFill>
                <a:srgbClr val="000000"/>
              </a:solidFill>
              <a:uFillTx/>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PlaceHolder 1"/>
          <p:cNvSpPr>
            <a:spLocks noGrp="1"/>
          </p:cNvSpPr>
          <p:nvPr>
            <p:ph type="sldImg"/>
          </p:nvPr>
        </p:nvSpPr>
        <p:spPr>
          <a:xfrm>
            <a:off x="685800" y="1143000"/>
            <a:ext cx="5486040" cy="3085920"/>
          </a:xfrm>
          <a:prstGeom prst="rect">
            <a:avLst/>
          </a:prstGeom>
          <a:ln w="0">
            <a:noFill/>
          </a:ln>
        </p:spPr>
      </p:sp>
      <p:sp>
        <p:nvSpPr>
          <p:cNvPr id="149"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GB" sz="1800" strike="noStrike" u="none">
              <a:solidFill>
                <a:srgbClr val="000000"/>
              </a:solidFill>
              <a:uFillTx/>
              <a:latin typeface="Arial"/>
            </a:endParaRPr>
          </a:p>
        </p:txBody>
      </p:sp>
      <p:sp>
        <p:nvSpPr>
          <p:cNvPr id="150" name="PlaceHolder 3"/>
          <p:cNvSpPr>
            <a:spLocks noGrp="1"/>
          </p:cNvSpPr>
          <p:nvPr>
            <p:ph type="sldNum" idx="19"/>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trike="noStrike" u="none">
                <a:solidFill>
                  <a:srgbClr val="000000"/>
                </a:solidFill>
                <a:uFillTx/>
                <a:latin typeface="Times New Roman"/>
              </a:defRPr>
            </a:lvl1pPr>
          </a:lstStyle>
          <a:p>
            <a:pPr indent="0" algn="r">
              <a:lnSpc>
                <a:spcPct val="100000"/>
              </a:lnSpc>
              <a:buNone/>
            </a:pPr>
            <a:fld id="{FA8709DA-8049-4EE2-A604-8D86DABF45FD}" type="slidenum">
              <a:rPr b="0" lang="en-US" sz="1200" strike="noStrike" u="none">
                <a:solidFill>
                  <a:srgbClr val="000000"/>
                </a:solidFill>
                <a:uFillTx/>
                <a:latin typeface="Times New Roman"/>
              </a:rPr>
              <a:t>&lt;number&gt;</a:t>
            </a:fld>
            <a:endParaRPr b="0" lang="en-GB" sz="1200" strike="noStrike" u="none">
              <a:solidFill>
                <a:srgbClr val="000000"/>
              </a:solidFill>
              <a:uFillTx/>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2 Column">
    <p:spTree>
      <p:nvGrpSpPr>
        <p:cNvPr id="1" name=""/>
        <p:cNvGrpSpPr/>
        <p:nvPr/>
      </p:nvGrpSpPr>
      <p:grpSpPr>
        <a:xfrm>
          <a:off x="0" y="0"/>
          <a:ext cx="0" cy="0"/>
          <a:chOff x="0" y="0"/>
          <a:chExt cx="0" cy="0"/>
        </a:xfrm>
      </p:grpSpPr>
      <p:sp>
        <p:nvSpPr>
          <p:cNvPr id="2" name="PlaceHolder 1"/>
          <p:cNvSpPr>
            <a:spLocks noGrp="1"/>
          </p:cNvSpPr>
          <p:nvPr>
            <p:ph type="sldNum" idx="10"/>
          </p:nvPr>
        </p:nvSpPr>
        <p:spPr/>
        <p:txBody>
          <a:bodyPr/>
          <a:p>
            <a:fld id="{643BB0AC-977F-4B8E-A19B-A85AD563E4A1}" type="slidenum">
              <a:t>&lt;#&gt;</a:t>
            </a:fld>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3 Column">
    <p:spTree>
      <p:nvGrpSpPr>
        <p:cNvPr id="1" name=""/>
        <p:cNvGrpSpPr/>
        <p:nvPr/>
      </p:nvGrpSpPr>
      <p:grpSpPr>
        <a:xfrm>
          <a:off x="0" y="0"/>
          <a:ext cx="0" cy="0"/>
          <a:chOff x="0" y="0"/>
          <a:chExt cx="0" cy="0"/>
        </a:xfrm>
      </p:grpSpPr>
      <p:sp>
        <p:nvSpPr>
          <p:cNvPr id="2" name="PlaceHolder 1"/>
          <p:cNvSpPr>
            <a:spLocks noGrp="1"/>
          </p:cNvSpPr>
          <p:nvPr>
            <p:ph type="sldNum" idx="11"/>
          </p:nvPr>
        </p:nvSpPr>
        <p:spPr/>
        <p:txBody>
          <a:bodyPr/>
          <a:p>
            <a:fld id="{534BEDC8-C7F5-43FE-9349-BE670EA58EC9}" type="slidenum">
              <a:t>&lt;#&gt;</a:t>
            </a:fld>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ummary">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p>
            <a:fld id="{B09399A6-90E0-4DBD-9CB7-E4F7DCA10762}" type="slidenum">
              <a:t>&lt;#&gt;</a:t>
            </a:fld>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losing">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Agenda">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A5C13333-A6C2-44D6-AC73-806E8D6A19C1}" type="slidenum">
              <a:t>&lt;#&gt;</a:t>
            </a:fld>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Introduction">
    <p:spTree>
      <p:nvGrpSpPr>
        <p:cNvPr id="1" name=""/>
        <p:cNvGrpSpPr/>
        <p:nvPr/>
      </p:nvGrpSpPr>
      <p:grpSpPr>
        <a:xfrm>
          <a:off x="0" y="0"/>
          <a:ext cx="0" cy="0"/>
          <a:chOff x="0" y="0"/>
          <a:chExt cx="0" cy="0"/>
        </a:xfrm>
      </p:grpSpPr>
      <p:sp>
        <p:nvSpPr>
          <p:cNvPr id="2" name="PlaceHolder 1"/>
          <p:cNvSpPr>
            <a:spLocks noGrp="1"/>
          </p:cNvSpPr>
          <p:nvPr>
            <p:ph type="sldNum" idx="4"/>
          </p:nvPr>
        </p:nvSpPr>
        <p:spPr/>
        <p:txBody>
          <a:bodyPr/>
          <a:p>
            <a:fld id="{9801BBC8-790A-47FD-9B3B-7469672BE41A}" type="slidenum">
              <a:t>&lt;#&gt;</a:t>
            </a:fld>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Break">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A83ED396-63B6-4171-A62F-EE691FB743C2}" type="slidenum">
              <a:t>&lt;#&gt;</a:t>
            </a:fld>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eam">
    <p:spTree>
      <p:nvGrpSpPr>
        <p:cNvPr id="1" name=""/>
        <p:cNvGrpSpPr/>
        <p:nvPr/>
      </p:nvGrpSpPr>
      <p:grpSpPr>
        <a:xfrm>
          <a:off x="0" y="0"/>
          <a:ext cx="0" cy="0"/>
          <a:chOff x="0" y="0"/>
          <a:chExt cx="0" cy="0"/>
        </a:xfrm>
      </p:grpSpPr>
      <p:sp>
        <p:nvSpPr>
          <p:cNvPr id="2" name="PlaceHolder 1"/>
          <p:cNvSpPr>
            <a:spLocks noGrp="1"/>
          </p:cNvSpPr>
          <p:nvPr>
            <p:ph type="sldNum" idx="7"/>
          </p:nvPr>
        </p:nvSpPr>
        <p:spPr/>
        <p:txBody>
          <a:bodyPr/>
          <a:p>
            <a:fld id="{EA64A64A-2140-497D-A4DB-FD9A71497ABA}" type="slidenum">
              <a:t>&lt;#&gt;</a:t>
            </a:fld>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hart and Tabl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3F191595-EA91-40EA-9797-F9D98BE848DD}" type="slidenum">
              <a:t>&lt;#&gt;</a:t>
            </a:fld>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Quote">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0" name="PlaceHolder 1"/>
          <p:cNvSpPr>
            <a:spLocks noGrp="1"/>
          </p:cNvSpPr>
          <p:nvPr>
            <p:ph type="body"/>
          </p:nvPr>
        </p:nvSpPr>
        <p:spPr>
          <a:xfrm>
            <a:off x="0" y="0"/>
            <a:ext cx="12191760" cy="6857640"/>
          </a:xfrm>
          <a:prstGeom prst="rect">
            <a:avLst/>
          </a:prstGeom>
          <a:noFill/>
          <a:ln w="0">
            <a:noFill/>
          </a:ln>
        </p:spPr>
        <p:txBody>
          <a:bodyPr lIns="90000" rIns="90000" tIns="45000" bIns="45000" anchor="t">
            <a:noAutofit/>
          </a:bodyPr>
          <a:p>
            <a:pPr indent="0" algn="ctr" defTabSz="914400">
              <a:lnSpc>
                <a:spcPct val="100000"/>
              </a:lnSpc>
              <a:buNone/>
              <a:tabLst>
                <a:tab algn="l" pos="0"/>
              </a:tabLst>
            </a:pPr>
            <a:r>
              <a:rPr b="0" lang="en-US" sz="1800" strike="noStrike" u="none">
                <a:solidFill>
                  <a:schemeClr val="lt1"/>
                </a:solidFill>
                <a:uFillTx/>
                <a:latin typeface="Calibri"/>
              </a:rPr>
              <a:t>Click icon to add picture</a:t>
            </a:r>
            <a:endParaRPr b="0" lang="en-US" sz="1800" strike="noStrike" u="none">
              <a:solidFill>
                <a:schemeClr val="lt1"/>
              </a:solidFill>
              <a:uFillTx/>
              <a:latin typeface="Calibri"/>
            </a:endParaRPr>
          </a:p>
        </p:txBody>
      </p:sp>
      <p:sp>
        <p:nvSpPr>
          <p:cNvPr id="1" name="PlaceHolder 2"/>
          <p:cNvSpPr>
            <a:spLocks noGrp="1"/>
          </p:cNvSpPr>
          <p:nvPr>
            <p:ph type="body"/>
          </p:nvPr>
        </p:nvSpPr>
        <p:spPr>
          <a:xfrm>
            <a:off x="3512520" y="5922000"/>
            <a:ext cx="5167080" cy="518400"/>
          </a:xfrm>
          <a:prstGeom prst="rect">
            <a:avLst/>
          </a:prstGeom>
          <a:noFill/>
          <a:ln w="0">
            <a:noFill/>
          </a:ln>
        </p:spPr>
        <p:txBody>
          <a:bodyPr lIns="91440" rIns="91440" tIns="45720" bIns="45720" anchor="t">
            <a:noAutofit/>
          </a:bodyPr>
          <a:p>
            <a:pPr indent="0" algn="ctr" defTabSz="914400">
              <a:lnSpc>
                <a:spcPct val="150000"/>
              </a:lnSpc>
              <a:spcBef>
                <a:spcPts val="1001"/>
              </a:spcBef>
              <a:buNone/>
              <a:tabLst>
                <a:tab algn="l" pos="0"/>
              </a:tabLst>
            </a:pPr>
            <a:r>
              <a:rPr b="0" lang="en-US" sz="1800" spc="300" strike="noStrike" u="none">
                <a:solidFill>
                  <a:schemeClr val="lt1"/>
                </a:solidFill>
                <a:uFillTx/>
                <a:latin typeface="Calibri"/>
              </a:rPr>
              <a:t>Click to edit Master text styles</a:t>
            </a:r>
            <a:endParaRPr b="0" lang="en-US" sz="1800" strike="noStrike" u="none">
              <a:solidFill>
                <a:schemeClr val="lt1"/>
              </a:solidFill>
              <a:uFillTx/>
              <a:latin typeface="Calibri"/>
            </a:endParaRPr>
          </a:p>
        </p:txBody>
      </p:sp>
      <p:sp>
        <p:nvSpPr>
          <p:cNvPr id="2" name="PlaceHolder 3"/>
          <p:cNvSpPr>
            <a:spLocks noGrp="1"/>
          </p:cNvSpPr>
          <p:nvPr>
            <p:ph type="body"/>
          </p:nvPr>
        </p:nvSpPr>
        <p:spPr>
          <a:xfrm>
            <a:off x="4038480" y="3608640"/>
            <a:ext cx="4114440" cy="518400"/>
          </a:xfrm>
          <a:prstGeom prst="rect">
            <a:avLst/>
          </a:prstGeom>
          <a:gradFill rotWithShape="0">
            <a:gsLst>
              <a:gs pos="0">
                <a:srgbClr val="01023b"/>
              </a:gs>
              <a:gs pos="50000">
                <a:srgbClr val="a53f52"/>
              </a:gs>
              <a:gs pos="100000">
                <a:srgbClr val="ea9a5c"/>
              </a:gs>
            </a:gsLst>
            <a:lin ang="10800000"/>
          </a:gradFill>
          <a:ln w="0">
            <a:noFill/>
          </a:ln>
        </p:spPr>
        <p:txBody>
          <a:bodyPr lIns="91440" rIns="91440" tIns="45720" bIns="45720" anchor="t">
            <a:noAutofit/>
          </a:bodyPr>
          <a:p>
            <a:pPr indent="0" algn="ctr" defTabSz="914400">
              <a:lnSpc>
                <a:spcPct val="150000"/>
              </a:lnSpc>
              <a:spcBef>
                <a:spcPts val="1001"/>
              </a:spcBef>
              <a:buNone/>
              <a:tabLst>
                <a:tab algn="l" pos="0"/>
              </a:tabLst>
            </a:pPr>
            <a:r>
              <a:rPr b="0" lang="en-US" sz="1800" spc="300" strike="noStrike" u="none" cap="all">
                <a:solidFill>
                  <a:schemeClr val="lt1"/>
                </a:solidFill>
                <a:uFillTx/>
                <a:latin typeface="Calibri"/>
              </a:rPr>
              <a:t>ANNUAL REVIEW</a:t>
            </a:r>
            <a:endParaRPr b="0" lang="en-US" sz="1800" strike="noStrike" u="none">
              <a:solidFill>
                <a:schemeClr val="lt1"/>
              </a:solidFill>
              <a:uFillTx/>
              <a:latin typeface="Calibri"/>
            </a:endParaRPr>
          </a:p>
        </p:txBody>
      </p:sp>
      <p:sp>
        <p:nvSpPr>
          <p:cNvPr id="3" name="PlaceHolder 4"/>
          <p:cNvSpPr>
            <a:spLocks noGrp="1"/>
          </p:cNvSpPr>
          <p:nvPr>
            <p:ph type="title"/>
          </p:nvPr>
        </p:nvSpPr>
        <p:spPr>
          <a:xfrm>
            <a:off x="351000" y="2445480"/>
            <a:ext cx="11490120" cy="823680"/>
          </a:xfrm>
          <a:prstGeom prst="rect">
            <a:avLst/>
          </a:prstGeom>
          <a:noFill/>
          <a:ln w="0">
            <a:noFill/>
          </a:ln>
        </p:spPr>
        <p:txBody>
          <a:bodyPr lIns="91440" rIns="91440" tIns="45720" bIns="45720" anchor="ctr">
            <a:noAutofit/>
          </a:bodyPr>
          <a:p>
            <a:pPr indent="0" algn="ctr" defTabSz="914400">
              <a:lnSpc>
                <a:spcPct val="150000"/>
              </a:lnSpc>
              <a:spcBef>
                <a:spcPts val="1001"/>
              </a:spcBef>
              <a:buNone/>
            </a:pPr>
            <a:r>
              <a:rPr b="0" lang="en-US" sz="4000" spc="300" strike="noStrike" u="none" cap="all">
                <a:solidFill>
                  <a:schemeClr val="lt1"/>
                </a:solidFill>
                <a:uFillTx/>
                <a:latin typeface="Calibri Light"/>
              </a:rPr>
              <a:t>Click to edit Master TEXT styles</a:t>
            </a:r>
            <a:endParaRPr b="0" lang="en-US" sz="4000" strike="noStrike" u="none">
              <a:solidFill>
                <a:schemeClr val="lt1"/>
              </a:solidFill>
              <a:uFillTx/>
              <a:latin typeface="Calibri"/>
            </a:endParaRPr>
          </a:p>
        </p:txBody>
      </p:sp>
    </p:spTree>
  </p:cSld>
  <p:clrMap bg1="lt1" tx1="dk1" bg2="lt2"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3" name="PlaceHolder 1"/>
          <p:cNvSpPr>
            <a:spLocks noGrp="1"/>
          </p:cNvSpPr>
          <p:nvPr>
            <p:ph type="title"/>
          </p:nvPr>
        </p:nvSpPr>
        <p:spPr>
          <a:xfrm>
            <a:off x="594360" y="0"/>
            <a:ext cx="11002680" cy="1622880"/>
          </a:xfrm>
          <a:prstGeom prst="rect">
            <a:avLst/>
          </a:prstGeom>
          <a:noFill/>
          <a:ln w="0">
            <a:noFill/>
          </a:ln>
        </p:spPr>
        <p:txBody>
          <a:bodyPr lIns="91440" rIns="91440" tIns="45720" bIns="45720" anchor="ctr">
            <a:noAutofit/>
          </a:bodyPr>
          <a:p>
            <a:pPr indent="0" algn="ctr" defTabSz="914400">
              <a:lnSpc>
                <a:spcPct val="100000"/>
              </a:lnSpc>
              <a:buNone/>
            </a:pPr>
            <a:r>
              <a:rPr b="0" lang="en-US" sz="4800" strike="noStrike" u="none" cap="all">
                <a:solidFill>
                  <a:schemeClr val="dk1"/>
                </a:solidFill>
                <a:uFillTx/>
                <a:latin typeface="Calibri Light"/>
              </a:rPr>
              <a:t>Click to edit Master title style</a:t>
            </a:r>
            <a:endParaRPr b="0" lang="en-US" sz="4800" strike="noStrike" u="none">
              <a:solidFill>
                <a:schemeClr val="dk1"/>
              </a:solidFill>
              <a:uFillTx/>
              <a:latin typeface="Calibri"/>
            </a:endParaRPr>
          </a:p>
        </p:txBody>
      </p:sp>
      <p:sp>
        <p:nvSpPr>
          <p:cNvPr id="54" name="PlaceHolder 2"/>
          <p:cNvSpPr>
            <a:spLocks noGrp="1"/>
          </p:cNvSpPr>
          <p:nvPr>
            <p:ph type="body"/>
          </p:nvPr>
        </p:nvSpPr>
        <p:spPr>
          <a:xfrm>
            <a:off x="6578640" y="1638360"/>
            <a:ext cx="5155920" cy="1891800"/>
          </a:xfrm>
          <a:prstGeom prst="rect">
            <a:avLst/>
          </a:prstGeom>
          <a:noFill/>
          <a:ln w="0">
            <a:noFill/>
          </a:ln>
        </p:spPr>
        <p:txBody>
          <a:bodyPr lIns="90000" rIns="90000" tIns="45000" bIns="45000" anchor="t">
            <a:noAutofit/>
          </a:bodyPr>
          <a:p>
            <a:pPr indent="0" defTabSz="914400">
              <a:lnSpc>
                <a:spcPct val="100000"/>
              </a:lnSpc>
              <a:buNone/>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55" name="PlaceHolder 3"/>
          <p:cNvSpPr>
            <a:spLocks noGrp="1"/>
          </p:cNvSpPr>
          <p:nvPr>
            <p:ph type="body"/>
          </p:nvPr>
        </p:nvSpPr>
        <p:spPr>
          <a:xfrm>
            <a:off x="469800" y="1638360"/>
            <a:ext cx="5155920" cy="1891800"/>
          </a:xfrm>
          <a:prstGeom prst="rect">
            <a:avLst/>
          </a:prstGeom>
          <a:noFill/>
          <a:ln w="0">
            <a:noFill/>
          </a:ln>
        </p:spPr>
        <p:txBody>
          <a:bodyPr lIns="90000" rIns="90000" tIns="45000" bIns="45000" anchor="t">
            <a:noAutofit/>
          </a:bodyPr>
          <a:p>
            <a:pPr indent="0" defTabSz="914400">
              <a:lnSpc>
                <a:spcPct val="100000"/>
              </a:lnSpc>
              <a:buNone/>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56" name="PlaceHolder 4"/>
          <p:cNvSpPr>
            <a:spLocks noGrp="1"/>
          </p:cNvSpPr>
          <p:nvPr>
            <p:ph type="body"/>
          </p:nvPr>
        </p:nvSpPr>
        <p:spPr>
          <a:xfrm>
            <a:off x="469080" y="3864240"/>
            <a:ext cx="5157360" cy="494280"/>
          </a:xfrm>
          <a:prstGeom prst="rect">
            <a:avLst/>
          </a:prstGeom>
          <a:noFill/>
          <a:ln w="0">
            <a:noFill/>
          </a:ln>
        </p:spPr>
        <p:txBody>
          <a:bodyPr lIns="91440" rIns="91440" tIns="45720" bIns="45720" anchor="t">
            <a:noAutofit/>
          </a:bodyPr>
          <a:p>
            <a:pPr indent="0" defTabSz="914400">
              <a:lnSpc>
                <a:spcPct val="150000"/>
              </a:lnSpc>
              <a:spcBef>
                <a:spcPts val="1001"/>
              </a:spcBef>
              <a:buNone/>
              <a:tabLst>
                <a:tab algn="l" pos="0"/>
              </a:tabLst>
            </a:pPr>
            <a:r>
              <a:rPr b="0" lang="en-US" sz="2400" spc="3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p:txBody>
      </p:sp>
      <p:sp>
        <p:nvSpPr>
          <p:cNvPr id="57" name="PlaceHolder 5"/>
          <p:cNvSpPr>
            <a:spLocks noGrp="1"/>
          </p:cNvSpPr>
          <p:nvPr>
            <p:ph type="body"/>
          </p:nvPr>
        </p:nvSpPr>
        <p:spPr>
          <a:xfrm>
            <a:off x="469080" y="4530960"/>
            <a:ext cx="5157360" cy="2038680"/>
          </a:xfrm>
          <a:prstGeom prst="rect">
            <a:avLst/>
          </a:prstGeom>
          <a:noFill/>
          <a:ln w="0">
            <a:noFill/>
          </a:ln>
        </p:spPr>
        <p:txBody>
          <a:bodyPr lIns="91440" rIns="91440" tIns="45720" bIns="45720" anchor="t">
            <a:noAutofit/>
          </a:bodyPr>
          <a:p>
            <a:pPr marL="228600" indent="-228600" defTabSz="914400">
              <a:lnSpc>
                <a:spcPct val="100000"/>
              </a:lnSpc>
              <a:spcBef>
                <a:spcPts val="1001"/>
              </a:spcBef>
              <a:buClr>
                <a:srgbClr val="000000"/>
              </a:buClr>
              <a:buFont typeface="Wingdings" charset="2"/>
              <a:buChar char=""/>
            </a:pPr>
            <a:r>
              <a:rPr b="0" lang="en-US" sz="1400" strike="noStrike" u="none">
                <a:solidFill>
                  <a:schemeClr val="dk1"/>
                </a:solidFill>
                <a:uFillTx/>
                <a:latin typeface="Calibri"/>
              </a:rPr>
              <a:t>Click to edit Master text styles</a:t>
            </a:r>
            <a:endParaRPr b="0" lang="en-US" sz="1400" strike="noStrike" u="none">
              <a:solidFill>
                <a:schemeClr val="dk1"/>
              </a:solidFill>
              <a:uFillTx/>
              <a:latin typeface="Calibri"/>
            </a:endParaRPr>
          </a:p>
        </p:txBody>
      </p:sp>
      <p:sp>
        <p:nvSpPr>
          <p:cNvPr id="58" name="PlaceHolder 6"/>
          <p:cNvSpPr>
            <a:spLocks noGrp="1"/>
          </p:cNvSpPr>
          <p:nvPr>
            <p:ph type="body"/>
          </p:nvPr>
        </p:nvSpPr>
        <p:spPr>
          <a:xfrm>
            <a:off x="6564960" y="3864240"/>
            <a:ext cx="5182920" cy="494280"/>
          </a:xfrm>
          <a:prstGeom prst="rect">
            <a:avLst/>
          </a:prstGeom>
          <a:noFill/>
          <a:ln w="0">
            <a:noFill/>
          </a:ln>
        </p:spPr>
        <p:txBody>
          <a:bodyPr lIns="91440" rIns="91440" tIns="45720" bIns="45720" anchor="t">
            <a:noAutofit/>
          </a:bodyPr>
          <a:p>
            <a:pPr indent="0" defTabSz="914400">
              <a:lnSpc>
                <a:spcPct val="150000"/>
              </a:lnSpc>
              <a:spcBef>
                <a:spcPts val="1001"/>
              </a:spcBef>
              <a:buNone/>
              <a:tabLst>
                <a:tab algn="l" pos="0"/>
              </a:tabLst>
            </a:pPr>
            <a:r>
              <a:rPr b="0" lang="en-US" sz="2400" spc="3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p:txBody>
      </p:sp>
      <p:sp>
        <p:nvSpPr>
          <p:cNvPr id="59" name="PlaceHolder 7"/>
          <p:cNvSpPr>
            <a:spLocks noGrp="1"/>
          </p:cNvSpPr>
          <p:nvPr>
            <p:ph type="body"/>
          </p:nvPr>
        </p:nvSpPr>
        <p:spPr>
          <a:xfrm>
            <a:off x="6564960" y="4530960"/>
            <a:ext cx="5182920" cy="2038680"/>
          </a:xfrm>
          <a:prstGeom prst="rect">
            <a:avLst/>
          </a:prstGeom>
          <a:noFill/>
          <a:ln w="0">
            <a:noFill/>
          </a:ln>
        </p:spPr>
        <p:txBody>
          <a:bodyPr lIns="91440" rIns="91440" tIns="45720" bIns="45720" anchor="t">
            <a:noAutofit/>
          </a:bodyPr>
          <a:p>
            <a:pPr marL="228600" indent="-228600" defTabSz="914400">
              <a:lnSpc>
                <a:spcPct val="100000"/>
              </a:lnSpc>
              <a:spcBef>
                <a:spcPts val="1001"/>
              </a:spcBef>
              <a:buClr>
                <a:srgbClr val="000000"/>
              </a:buClr>
              <a:buFont typeface="Wingdings" charset="2"/>
              <a:buChar char=""/>
            </a:pPr>
            <a:r>
              <a:rPr b="0" lang="en-US" sz="1400" strike="noStrike" u="none">
                <a:solidFill>
                  <a:schemeClr val="dk1"/>
                </a:solidFill>
                <a:uFillTx/>
                <a:latin typeface="Calibri"/>
              </a:rPr>
              <a:t>Click to edit Master text styles</a:t>
            </a:r>
            <a:endParaRPr b="0" lang="en-US" sz="1400" strike="noStrike" u="none">
              <a:solidFill>
                <a:schemeClr val="dk1"/>
              </a:solidFill>
              <a:uFillTx/>
              <a:latin typeface="Calibri"/>
            </a:endParaRPr>
          </a:p>
        </p:txBody>
      </p:sp>
      <p:sp>
        <p:nvSpPr>
          <p:cNvPr id="60" name="PlaceHolder 8"/>
          <p:cNvSpPr>
            <a:spLocks noGrp="1"/>
          </p:cNvSpPr>
          <p:nvPr>
            <p:ph type="sldNum" idx="10"/>
          </p:nvPr>
        </p:nvSpPr>
        <p:spPr>
          <a:xfrm>
            <a:off x="11549160" y="6468480"/>
            <a:ext cx="4435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53BABE81-2E93-4289-9EA8-41D2CCFAC4A8}"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594360" y="0"/>
            <a:ext cx="11002680" cy="1622880"/>
          </a:xfrm>
          <a:prstGeom prst="rect">
            <a:avLst/>
          </a:prstGeom>
          <a:noFill/>
          <a:ln w="0">
            <a:noFill/>
          </a:ln>
        </p:spPr>
        <p:txBody>
          <a:bodyPr lIns="91440" rIns="91440" tIns="45720" bIns="45720" anchor="ctr">
            <a:noAutofit/>
          </a:bodyPr>
          <a:p>
            <a:pPr indent="0" algn="ctr" defTabSz="914400">
              <a:lnSpc>
                <a:spcPct val="100000"/>
              </a:lnSpc>
              <a:buNone/>
            </a:pPr>
            <a:r>
              <a:rPr b="0" lang="en-US" sz="4800" strike="noStrike" u="none" cap="all">
                <a:solidFill>
                  <a:schemeClr val="dk1"/>
                </a:solidFill>
                <a:uFillTx/>
                <a:latin typeface="Calibri Light"/>
              </a:rPr>
              <a:t>Click to edit Master title style</a:t>
            </a:r>
            <a:endParaRPr b="0" lang="en-US" sz="4800" strike="noStrike" u="none">
              <a:solidFill>
                <a:schemeClr val="dk1"/>
              </a:solidFill>
              <a:uFillTx/>
              <a:latin typeface="Calibri"/>
            </a:endParaRPr>
          </a:p>
        </p:txBody>
      </p:sp>
      <p:sp>
        <p:nvSpPr>
          <p:cNvPr id="62" name="PlaceHolder 2"/>
          <p:cNvSpPr>
            <a:spLocks noGrp="1"/>
          </p:cNvSpPr>
          <p:nvPr>
            <p:ph type="body"/>
          </p:nvPr>
        </p:nvSpPr>
        <p:spPr>
          <a:xfrm>
            <a:off x="960120" y="3669480"/>
            <a:ext cx="3107880" cy="2566800"/>
          </a:xfrm>
          <a:prstGeom prst="rect">
            <a:avLst/>
          </a:prstGeom>
          <a:noFill/>
          <a:ln w="0">
            <a:noFill/>
          </a:ln>
        </p:spPr>
        <p:txBody>
          <a:bodyPr lIns="91440" rIns="91440" tIns="45720" bIns="45720" anchor="t">
            <a:noAutofit/>
          </a:bodyPr>
          <a:p>
            <a:pPr indent="0" defTabSz="914400">
              <a:lnSpc>
                <a:spcPct val="150000"/>
              </a:lnSpc>
              <a:spcBef>
                <a:spcPts val="1001"/>
              </a:spcBef>
              <a:buNone/>
              <a:tabLst>
                <a:tab algn="l" pos="0"/>
              </a:tabLst>
            </a:pPr>
            <a:r>
              <a:rPr b="0" lang="en-US" sz="2400" spc="3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a:p>
            <a:pPr lvl="1" marL="685800" indent="-228600" defTabSz="914400">
              <a:lnSpc>
                <a:spcPct val="150000"/>
              </a:lnSpc>
              <a:spcBef>
                <a:spcPts val="499"/>
              </a:spcBef>
              <a:buClr>
                <a:srgbClr val="000000"/>
              </a:buClr>
              <a:buFont typeface="Wingdings" charset="2"/>
              <a:buChar char=""/>
              <a:tabLst>
                <a:tab algn="l" pos="0"/>
              </a:tabLst>
            </a:pPr>
            <a:r>
              <a:rPr b="0" lang="en-US" sz="1400" strike="noStrike" u="none">
                <a:solidFill>
                  <a:schemeClr val="dk1"/>
                </a:solidFill>
                <a:uFillTx/>
                <a:latin typeface="Calibri"/>
              </a:rPr>
              <a:t>Second level</a:t>
            </a:r>
            <a:endParaRPr b="0" lang="en-US" sz="1400" strike="noStrike" u="none">
              <a:solidFill>
                <a:schemeClr val="dk1"/>
              </a:solidFill>
              <a:uFillTx/>
              <a:latin typeface="Calibri"/>
            </a:endParaRPr>
          </a:p>
          <a:p>
            <a:pPr lvl="2" marL="1143000" indent="-228600" defTabSz="914400">
              <a:lnSpc>
                <a:spcPct val="150000"/>
              </a:lnSpc>
              <a:spcBef>
                <a:spcPts val="499"/>
              </a:spcBef>
              <a:buClr>
                <a:srgbClr val="000000"/>
              </a:buClr>
              <a:buFont typeface="Wingdings" charset="2"/>
              <a:buChar char=""/>
              <a:tabLst>
                <a:tab algn="l" pos="0"/>
              </a:tabLst>
            </a:pPr>
            <a:r>
              <a:rPr b="0" lang="en-US" sz="1400" strike="noStrike" u="none">
                <a:solidFill>
                  <a:schemeClr val="dk1"/>
                </a:solidFill>
                <a:uFillTx/>
                <a:latin typeface="Calibri"/>
              </a:rPr>
              <a:t>Third level</a:t>
            </a:r>
            <a:endParaRPr b="0" lang="en-US" sz="1400" strike="noStrike" u="none">
              <a:solidFill>
                <a:schemeClr val="dk1"/>
              </a:solidFill>
              <a:uFillTx/>
              <a:latin typeface="Calibri"/>
            </a:endParaRPr>
          </a:p>
          <a:p>
            <a:pPr lvl="3" marL="1600200" indent="-228600" defTabSz="914400">
              <a:lnSpc>
                <a:spcPct val="150000"/>
              </a:lnSpc>
              <a:spcBef>
                <a:spcPts val="499"/>
              </a:spcBef>
              <a:buClr>
                <a:srgbClr val="000000"/>
              </a:buClr>
              <a:buFont typeface="Wingdings" charset="2"/>
              <a:buChar char=""/>
              <a:tabLst>
                <a:tab algn="l" pos="0"/>
              </a:tabLst>
            </a:pPr>
            <a:r>
              <a:rPr b="0" lang="en-US" sz="1200" strike="noStrike" u="none">
                <a:solidFill>
                  <a:schemeClr val="dk1"/>
                </a:solidFill>
                <a:uFillTx/>
                <a:latin typeface="Calibri"/>
              </a:rPr>
              <a:t>Fourth level</a:t>
            </a:r>
            <a:endParaRPr b="0" lang="en-US" sz="1200" strike="noStrike" u="none">
              <a:solidFill>
                <a:schemeClr val="dk1"/>
              </a:solidFill>
              <a:uFillTx/>
              <a:latin typeface="Calibri"/>
            </a:endParaRPr>
          </a:p>
          <a:p>
            <a:pPr lvl="4" marL="2057400" indent="-228600" defTabSz="914400">
              <a:lnSpc>
                <a:spcPct val="150000"/>
              </a:lnSpc>
              <a:spcBef>
                <a:spcPts val="499"/>
              </a:spcBef>
              <a:buClr>
                <a:srgbClr val="000000"/>
              </a:buClr>
              <a:buFont typeface="Wingdings" charset="2"/>
              <a:buChar char=""/>
              <a:tabLst>
                <a:tab algn="l" pos="0"/>
              </a:tabLst>
            </a:pPr>
            <a:r>
              <a:rPr b="0" lang="en-US" sz="1200" strike="noStrike" u="none">
                <a:solidFill>
                  <a:schemeClr val="dk1"/>
                </a:solidFill>
                <a:uFillTx/>
                <a:latin typeface="Calibri"/>
              </a:rPr>
              <a:t>Fifth level</a:t>
            </a:r>
            <a:endParaRPr b="0" lang="en-US" sz="1200" strike="noStrike" u="none">
              <a:solidFill>
                <a:schemeClr val="dk1"/>
              </a:solidFill>
              <a:uFillTx/>
              <a:latin typeface="Calibri"/>
            </a:endParaRPr>
          </a:p>
        </p:txBody>
      </p:sp>
      <p:sp>
        <p:nvSpPr>
          <p:cNvPr id="63" name="PlaceHolder 3"/>
          <p:cNvSpPr>
            <a:spLocks noGrp="1"/>
          </p:cNvSpPr>
          <p:nvPr>
            <p:ph type="body"/>
          </p:nvPr>
        </p:nvSpPr>
        <p:spPr>
          <a:xfrm>
            <a:off x="960480" y="1623960"/>
            <a:ext cx="3107880" cy="1891800"/>
          </a:xfrm>
          <a:prstGeom prst="rect">
            <a:avLst/>
          </a:prstGeom>
          <a:noFill/>
          <a:ln w="0">
            <a:noFill/>
          </a:ln>
        </p:spPr>
        <p:txBody>
          <a:bodyPr lIns="90000" rIns="90000" tIns="45000" bIns="45000" anchor="t">
            <a:noAutofit/>
          </a:bodyPr>
          <a:p>
            <a:pPr indent="0" defTabSz="914400">
              <a:lnSpc>
                <a:spcPct val="100000"/>
              </a:lnSpc>
              <a:buNone/>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64" name="PlaceHolder 4"/>
          <p:cNvSpPr>
            <a:spLocks noGrp="1"/>
          </p:cNvSpPr>
          <p:nvPr>
            <p:ph type="body"/>
          </p:nvPr>
        </p:nvSpPr>
        <p:spPr>
          <a:xfrm>
            <a:off x="4542120" y="1623240"/>
            <a:ext cx="3107880" cy="1891800"/>
          </a:xfrm>
          <a:prstGeom prst="rect">
            <a:avLst/>
          </a:prstGeom>
          <a:noFill/>
          <a:ln w="0">
            <a:noFill/>
          </a:ln>
        </p:spPr>
        <p:txBody>
          <a:bodyPr lIns="90000" rIns="90000" tIns="45000" bIns="45000" anchor="t">
            <a:noAutofit/>
          </a:bodyPr>
          <a:p>
            <a:pPr indent="0" defTabSz="914400">
              <a:lnSpc>
                <a:spcPct val="100000"/>
              </a:lnSpc>
              <a:buNone/>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65" name="PlaceHolder 5"/>
          <p:cNvSpPr>
            <a:spLocks noGrp="1"/>
          </p:cNvSpPr>
          <p:nvPr>
            <p:ph type="body"/>
          </p:nvPr>
        </p:nvSpPr>
        <p:spPr>
          <a:xfrm>
            <a:off x="8123040" y="1623240"/>
            <a:ext cx="3107880" cy="1891800"/>
          </a:xfrm>
          <a:prstGeom prst="rect">
            <a:avLst/>
          </a:prstGeom>
          <a:noFill/>
          <a:ln w="0">
            <a:noFill/>
          </a:ln>
        </p:spPr>
        <p:txBody>
          <a:bodyPr lIns="90000" rIns="90000" tIns="45000" bIns="45000" anchor="t">
            <a:noAutofit/>
          </a:bodyPr>
          <a:p>
            <a:pPr indent="0" defTabSz="914400">
              <a:lnSpc>
                <a:spcPct val="100000"/>
              </a:lnSpc>
              <a:buNone/>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66" name="PlaceHolder 6"/>
          <p:cNvSpPr>
            <a:spLocks noGrp="1"/>
          </p:cNvSpPr>
          <p:nvPr>
            <p:ph type="body"/>
          </p:nvPr>
        </p:nvSpPr>
        <p:spPr>
          <a:xfrm>
            <a:off x="4541760" y="3681360"/>
            <a:ext cx="3107880" cy="2566800"/>
          </a:xfrm>
          <a:prstGeom prst="rect">
            <a:avLst/>
          </a:prstGeom>
          <a:noFill/>
          <a:ln w="0">
            <a:noFill/>
          </a:ln>
        </p:spPr>
        <p:txBody>
          <a:bodyPr lIns="91440" rIns="91440" tIns="45720" bIns="45720" anchor="t">
            <a:noAutofit/>
          </a:bodyPr>
          <a:p>
            <a:pPr indent="0" defTabSz="914400">
              <a:lnSpc>
                <a:spcPct val="150000"/>
              </a:lnSpc>
              <a:spcBef>
                <a:spcPts val="1001"/>
              </a:spcBef>
              <a:buNone/>
              <a:tabLst>
                <a:tab algn="l" pos="0"/>
              </a:tabLst>
            </a:pPr>
            <a:r>
              <a:rPr b="0" lang="en-US" sz="2400" spc="3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a:p>
            <a:pPr lvl="1" marL="685800" indent="-228600" defTabSz="914400">
              <a:lnSpc>
                <a:spcPct val="150000"/>
              </a:lnSpc>
              <a:spcBef>
                <a:spcPts val="499"/>
              </a:spcBef>
              <a:buClr>
                <a:srgbClr val="000000"/>
              </a:buClr>
              <a:buFont typeface="Wingdings" charset="2"/>
              <a:buChar char=""/>
              <a:tabLst>
                <a:tab algn="l" pos="0"/>
              </a:tabLst>
            </a:pPr>
            <a:r>
              <a:rPr b="0" lang="en-US" sz="1400" strike="noStrike" u="none">
                <a:solidFill>
                  <a:schemeClr val="dk1"/>
                </a:solidFill>
                <a:uFillTx/>
                <a:latin typeface="Calibri"/>
              </a:rPr>
              <a:t>Second level</a:t>
            </a:r>
            <a:endParaRPr b="0" lang="en-US" sz="1400" strike="noStrike" u="none">
              <a:solidFill>
                <a:schemeClr val="dk1"/>
              </a:solidFill>
              <a:uFillTx/>
              <a:latin typeface="Calibri"/>
            </a:endParaRPr>
          </a:p>
          <a:p>
            <a:pPr lvl="2" marL="1143000" indent="-228600" defTabSz="914400">
              <a:lnSpc>
                <a:spcPct val="150000"/>
              </a:lnSpc>
              <a:spcBef>
                <a:spcPts val="499"/>
              </a:spcBef>
              <a:buClr>
                <a:srgbClr val="000000"/>
              </a:buClr>
              <a:buFont typeface="Wingdings" charset="2"/>
              <a:buChar char=""/>
              <a:tabLst>
                <a:tab algn="l" pos="0"/>
              </a:tabLst>
            </a:pPr>
            <a:r>
              <a:rPr b="0" lang="en-US" sz="1400" strike="noStrike" u="none">
                <a:solidFill>
                  <a:schemeClr val="dk1"/>
                </a:solidFill>
                <a:uFillTx/>
                <a:latin typeface="Calibri"/>
              </a:rPr>
              <a:t>Third level</a:t>
            </a:r>
            <a:endParaRPr b="0" lang="en-US" sz="1400" strike="noStrike" u="none">
              <a:solidFill>
                <a:schemeClr val="dk1"/>
              </a:solidFill>
              <a:uFillTx/>
              <a:latin typeface="Calibri"/>
            </a:endParaRPr>
          </a:p>
          <a:p>
            <a:pPr lvl="3" marL="1600200" indent="-228600" defTabSz="914400">
              <a:lnSpc>
                <a:spcPct val="150000"/>
              </a:lnSpc>
              <a:spcBef>
                <a:spcPts val="499"/>
              </a:spcBef>
              <a:buClr>
                <a:srgbClr val="000000"/>
              </a:buClr>
              <a:buFont typeface="Wingdings" charset="2"/>
              <a:buChar char=""/>
              <a:tabLst>
                <a:tab algn="l" pos="0"/>
              </a:tabLst>
            </a:pPr>
            <a:r>
              <a:rPr b="0" lang="en-US" sz="1200" strike="noStrike" u="none">
                <a:solidFill>
                  <a:schemeClr val="dk1"/>
                </a:solidFill>
                <a:uFillTx/>
                <a:latin typeface="Calibri"/>
              </a:rPr>
              <a:t>Fourth level</a:t>
            </a:r>
            <a:endParaRPr b="0" lang="en-US" sz="1200" strike="noStrike" u="none">
              <a:solidFill>
                <a:schemeClr val="dk1"/>
              </a:solidFill>
              <a:uFillTx/>
              <a:latin typeface="Calibri"/>
            </a:endParaRPr>
          </a:p>
          <a:p>
            <a:pPr lvl="4" marL="2057400" indent="-228600" defTabSz="914400">
              <a:lnSpc>
                <a:spcPct val="150000"/>
              </a:lnSpc>
              <a:spcBef>
                <a:spcPts val="499"/>
              </a:spcBef>
              <a:buClr>
                <a:srgbClr val="000000"/>
              </a:buClr>
              <a:buFont typeface="Wingdings" charset="2"/>
              <a:buChar char=""/>
              <a:tabLst>
                <a:tab algn="l" pos="0"/>
              </a:tabLst>
            </a:pPr>
            <a:r>
              <a:rPr b="0" lang="en-US" sz="1200" strike="noStrike" u="none">
                <a:solidFill>
                  <a:schemeClr val="dk1"/>
                </a:solidFill>
                <a:uFillTx/>
                <a:latin typeface="Calibri"/>
              </a:rPr>
              <a:t>Fifth level</a:t>
            </a:r>
            <a:endParaRPr b="0" lang="en-US" sz="1200" strike="noStrike" u="none">
              <a:solidFill>
                <a:schemeClr val="dk1"/>
              </a:solidFill>
              <a:uFillTx/>
              <a:latin typeface="Calibri"/>
            </a:endParaRPr>
          </a:p>
        </p:txBody>
      </p:sp>
      <p:sp>
        <p:nvSpPr>
          <p:cNvPr id="67" name="PlaceHolder 7"/>
          <p:cNvSpPr>
            <a:spLocks noGrp="1"/>
          </p:cNvSpPr>
          <p:nvPr>
            <p:ph type="body"/>
          </p:nvPr>
        </p:nvSpPr>
        <p:spPr>
          <a:xfrm>
            <a:off x="8123040" y="3681360"/>
            <a:ext cx="3107880" cy="2566800"/>
          </a:xfrm>
          <a:prstGeom prst="rect">
            <a:avLst/>
          </a:prstGeom>
          <a:noFill/>
          <a:ln w="0">
            <a:noFill/>
          </a:ln>
        </p:spPr>
        <p:txBody>
          <a:bodyPr lIns="91440" rIns="91440" tIns="45720" bIns="45720" anchor="t">
            <a:noAutofit/>
          </a:bodyPr>
          <a:p>
            <a:pPr indent="0" defTabSz="914400">
              <a:lnSpc>
                <a:spcPct val="150000"/>
              </a:lnSpc>
              <a:spcBef>
                <a:spcPts val="1001"/>
              </a:spcBef>
              <a:buNone/>
              <a:tabLst>
                <a:tab algn="l" pos="0"/>
              </a:tabLst>
            </a:pPr>
            <a:r>
              <a:rPr b="0" lang="en-US" sz="2400" spc="300" strike="noStrike" u="none">
                <a:solidFill>
                  <a:schemeClr val="dk1"/>
                </a:solidFill>
                <a:uFillTx/>
                <a:latin typeface="Calibri"/>
              </a:rPr>
              <a:t>CLICK TO EDIT MASTER TEXT STYLES</a:t>
            </a:r>
            <a:endParaRPr b="0" lang="en-US" sz="2400" strike="noStrike" u="none">
              <a:solidFill>
                <a:schemeClr val="dk1"/>
              </a:solidFill>
              <a:uFillTx/>
              <a:latin typeface="Calibri"/>
            </a:endParaRPr>
          </a:p>
          <a:p>
            <a:pPr lvl="1" marL="685800" indent="-228600" defTabSz="914400">
              <a:lnSpc>
                <a:spcPct val="150000"/>
              </a:lnSpc>
              <a:spcBef>
                <a:spcPts val="499"/>
              </a:spcBef>
              <a:buClr>
                <a:srgbClr val="000000"/>
              </a:buClr>
              <a:buFont typeface="Wingdings" charset="2"/>
              <a:buChar char=""/>
              <a:tabLst>
                <a:tab algn="l" pos="0"/>
              </a:tabLst>
            </a:pPr>
            <a:r>
              <a:rPr b="0" lang="en-US" sz="1400" strike="noStrike" u="none">
                <a:solidFill>
                  <a:schemeClr val="dk1"/>
                </a:solidFill>
                <a:uFillTx/>
                <a:latin typeface="Calibri"/>
              </a:rPr>
              <a:t>Second level</a:t>
            </a:r>
            <a:endParaRPr b="0" lang="en-US" sz="1400" strike="noStrike" u="none">
              <a:solidFill>
                <a:schemeClr val="dk1"/>
              </a:solidFill>
              <a:uFillTx/>
              <a:latin typeface="Calibri"/>
            </a:endParaRPr>
          </a:p>
          <a:p>
            <a:pPr lvl="2" marL="1143000" indent="-228600" defTabSz="914400">
              <a:lnSpc>
                <a:spcPct val="150000"/>
              </a:lnSpc>
              <a:spcBef>
                <a:spcPts val="499"/>
              </a:spcBef>
              <a:buClr>
                <a:srgbClr val="000000"/>
              </a:buClr>
              <a:buFont typeface="Wingdings" charset="2"/>
              <a:buChar char=""/>
              <a:tabLst>
                <a:tab algn="l" pos="0"/>
              </a:tabLst>
            </a:pPr>
            <a:r>
              <a:rPr b="0" lang="en-US" sz="1400" strike="noStrike" u="none">
                <a:solidFill>
                  <a:schemeClr val="dk1"/>
                </a:solidFill>
                <a:uFillTx/>
                <a:latin typeface="Calibri"/>
              </a:rPr>
              <a:t>Third level</a:t>
            </a:r>
            <a:endParaRPr b="0" lang="en-US" sz="1400" strike="noStrike" u="none">
              <a:solidFill>
                <a:schemeClr val="dk1"/>
              </a:solidFill>
              <a:uFillTx/>
              <a:latin typeface="Calibri"/>
            </a:endParaRPr>
          </a:p>
          <a:p>
            <a:pPr lvl="3" marL="1600200" indent="-228600" defTabSz="914400">
              <a:lnSpc>
                <a:spcPct val="150000"/>
              </a:lnSpc>
              <a:spcBef>
                <a:spcPts val="499"/>
              </a:spcBef>
              <a:buClr>
                <a:srgbClr val="000000"/>
              </a:buClr>
              <a:buFont typeface="Wingdings" charset="2"/>
              <a:buChar char=""/>
              <a:tabLst>
                <a:tab algn="l" pos="0"/>
              </a:tabLst>
            </a:pPr>
            <a:r>
              <a:rPr b="0" lang="en-US" sz="1200" strike="noStrike" u="none">
                <a:solidFill>
                  <a:schemeClr val="dk1"/>
                </a:solidFill>
                <a:uFillTx/>
                <a:latin typeface="Calibri"/>
              </a:rPr>
              <a:t>Fourth level</a:t>
            </a:r>
            <a:endParaRPr b="0" lang="en-US" sz="1200" strike="noStrike" u="none">
              <a:solidFill>
                <a:schemeClr val="dk1"/>
              </a:solidFill>
              <a:uFillTx/>
              <a:latin typeface="Calibri"/>
            </a:endParaRPr>
          </a:p>
          <a:p>
            <a:pPr lvl="4" marL="2057400" indent="-228600" defTabSz="914400">
              <a:lnSpc>
                <a:spcPct val="150000"/>
              </a:lnSpc>
              <a:spcBef>
                <a:spcPts val="499"/>
              </a:spcBef>
              <a:buClr>
                <a:srgbClr val="000000"/>
              </a:buClr>
              <a:buFont typeface="Wingdings" charset="2"/>
              <a:buChar char=""/>
              <a:tabLst>
                <a:tab algn="l" pos="0"/>
              </a:tabLst>
            </a:pPr>
            <a:r>
              <a:rPr b="0" lang="en-US" sz="1200" strike="noStrike" u="none">
                <a:solidFill>
                  <a:schemeClr val="dk1"/>
                </a:solidFill>
                <a:uFillTx/>
                <a:latin typeface="Calibri"/>
              </a:rPr>
              <a:t>Fifth level</a:t>
            </a:r>
            <a:endParaRPr b="0" lang="en-US" sz="1200" strike="noStrike" u="none">
              <a:solidFill>
                <a:schemeClr val="dk1"/>
              </a:solidFill>
              <a:uFillTx/>
              <a:latin typeface="Calibri"/>
            </a:endParaRPr>
          </a:p>
        </p:txBody>
      </p:sp>
      <p:sp>
        <p:nvSpPr>
          <p:cNvPr id="68" name="PlaceHolder 8"/>
          <p:cNvSpPr>
            <a:spLocks noGrp="1"/>
          </p:cNvSpPr>
          <p:nvPr>
            <p:ph type="sldNum" idx="11"/>
          </p:nvPr>
        </p:nvSpPr>
        <p:spPr>
          <a:xfrm>
            <a:off x="11549160" y="6468480"/>
            <a:ext cx="4435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83CBBC7B-1836-417D-8C00-F074E8228FF6}"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 name="PlaceHolder 1"/>
          <p:cNvSpPr>
            <a:spLocks noGrp="1"/>
          </p:cNvSpPr>
          <p:nvPr>
            <p:ph type="body"/>
          </p:nvPr>
        </p:nvSpPr>
        <p:spPr>
          <a:xfrm>
            <a:off x="0" y="0"/>
            <a:ext cx="5416200" cy="6857640"/>
          </a:xfrm>
          <a:prstGeom prst="rect">
            <a:avLst/>
          </a:prstGeom>
          <a:noFill/>
          <a:ln w="0">
            <a:noFill/>
          </a:ln>
        </p:spPr>
        <p:txBody>
          <a:bodyPr lIns="90000" rIns="90000" tIns="45000" bIns="45000" anchor="ctr">
            <a:noAutofit/>
          </a:bodyPr>
          <a:p>
            <a:pPr indent="0" algn="ctr" defTabSz="914400">
              <a:lnSpc>
                <a:spcPct val="100000"/>
              </a:lnSpc>
              <a:buNone/>
              <a:tabLst>
                <a:tab algn="l" pos="0"/>
              </a:tabLst>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5" name="PlaceHolder 2"/>
          <p:cNvSpPr>
            <a:spLocks noGrp="1"/>
          </p:cNvSpPr>
          <p:nvPr>
            <p:ph type="sldNum" idx="1"/>
          </p:nvPr>
        </p:nvSpPr>
        <p:spPr>
          <a:xfrm>
            <a:off x="11549160" y="6468480"/>
            <a:ext cx="4435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494849F0-2F80-4E0C-A89F-DBCAB95CC10A}"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6" name="PlaceHolder 3"/>
          <p:cNvSpPr>
            <a:spLocks noGrp="1"/>
          </p:cNvSpPr>
          <p:nvPr>
            <p:ph type="body"/>
          </p:nvPr>
        </p:nvSpPr>
        <p:spPr>
          <a:xfrm>
            <a:off x="6095880" y="1661040"/>
            <a:ext cx="4645800" cy="2218320"/>
          </a:xfrm>
          <a:prstGeom prst="rect">
            <a:avLst/>
          </a:prstGeom>
          <a:noFill/>
          <a:ln w="0">
            <a:noFill/>
          </a:ln>
        </p:spPr>
        <p:txBody>
          <a:bodyPr lIns="91440" rIns="91440" tIns="45720" bIns="45720" anchor="t">
            <a:noAutofit/>
          </a:bodyPr>
          <a:p>
            <a:pPr indent="0" defTabSz="914400">
              <a:lnSpc>
                <a:spcPct val="100000"/>
              </a:lnSpc>
              <a:spcBef>
                <a:spcPts val="1001"/>
              </a:spcBef>
              <a:buNone/>
              <a:tabLst>
                <a:tab algn="l" pos="0"/>
              </a:tabLst>
            </a:pPr>
            <a:r>
              <a:rPr b="0" lang="en-US" sz="1600" strike="noStrike" u="none">
                <a:solidFill>
                  <a:schemeClr val="dk1"/>
                </a:solidFill>
                <a:uFillTx/>
                <a:latin typeface="Calibri"/>
              </a:rPr>
              <a:t>Click to edit master text style.</a:t>
            </a:r>
            <a:endParaRPr b="0" lang="en-US" sz="1600" strike="noStrike" u="none">
              <a:solidFill>
                <a:schemeClr val="dk1"/>
              </a:solidFill>
              <a:uFillTx/>
              <a:latin typeface="Calibri"/>
            </a:endParaRPr>
          </a:p>
          <a:p>
            <a:pPr indent="0" defTabSz="914400">
              <a:lnSpc>
                <a:spcPct val="150000"/>
              </a:lnSpc>
              <a:spcBef>
                <a:spcPts val="1001"/>
              </a:spcBef>
              <a:buNone/>
              <a:tabLst>
                <a:tab algn="l" pos="0"/>
              </a:tabLst>
            </a:pPr>
            <a:endParaRPr b="0" lang="en-US" sz="1600" strike="noStrike" u="none">
              <a:solidFill>
                <a:schemeClr val="dk1"/>
              </a:solidFill>
              <a:uFillTx/>
              <a:latin typeface="Calibri"/>
            </a:endParaRPr>
          </a:p>
        </p:txBody>
      </p:sp>
      <p:sp>
        <p:nvSpPr>
          <p:cNvPr id="7" name="Slide Number Placeholder 70"/>
          <p:cNvSpPr/>
          <p:nvPr/>
        </p:nvSpPr>
        <p:spPr>
          <a:xfrm>
            <a:off x="11549160" y="6468480"/>
            <a:ext cx="443520" cy="364680"/>
          </a:xfrm>
          <a:prstGeom prst="rect">
            <a:avLst/>
          </a:prstGeom>
          <a:noFill/>
          <a:ln w="0">
            <a:noFill/>
          </a:ln>
        </p:spPr>
        <p:style>
          <a:lnRef idx="0"/>
          <a:fillRef idx="0"/>
          <a:effectRef idx="0"/>
          <a:fontRef idx="minor"/>
        </p:style>
        <p:txBody>
          <a:bodyPr anchor="ctr">
            <a:noAutofit/>
          </a:bodyPr>
          <a:p>
            <a:pPr algn="r" defTabSz="914400">
              <a:lnSpc>
                <a:spcPct val="100000"/>
              </a:lnSpc>
            </a:pPr>
            <a:fld id="{6D92334C-7F17-4888-8B72-03EFF99A3008}"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Arial"/>
            </a:endParaRPr>
          </a:p>
        </p:txBody>
      </p:sp>
      <p:sp>
        <p:nvSpPr>
          <p:cNvPr id="8" name="PlaceHolder 4"/>
          <p:cNvSpPr>
            <a:spLocks noGrp="1"/>
          </p:cNvSpPr>
          <p:nvPr>
            <p:ph type="title"/>
          </p:nvPr>
        </p:nvSpPr>
        <p:spPr>
          <a:xfrm>
            <a:off x="6095880" y="612000"/>
            <a:ext cx="5896800" cy="883800"/>
          </a:xfrm>
          <a:prstGeom prst="rect">
            <a:avLst/>
          </a:prstGeom>
          <a:noFill/>
          <a:ln w="0">
            <a:noFill/>
          </a:ln>
        </p:spPr>
        <p:txBody>
          <a:bodyPr lIns="91440" rIns="91440" tIns="45720" bIns="45720" anchor="t">
            <a:noAutofit/>
          </a:bodyPr>
          <a:p>
            <a:pPr indent="0" defTabSz="914400">
              <a:lnSpc>
                <a:spcPct val="150000"/>
              </a:lnSpc>
              <a:spcBef>
                <a:spcPts val="1001"/>
              </a:spcBef>
              <a:buNone/>
            </a:pPr>
            <a:r>
              <a:rPr b="0" lang="en-US" sz="3200" strike="noStrike" u="none" cap="all">
                <a:solidFill>
                  <a:schemeClr val="dk1"/>
                </a:solidFill>
                <a:uFillTx/>
                <a:latin typeface="Calibri Light"/>
              </a:rPr>
              <a:t>Click to edit Master title style</a:t>
            </a:r>
            <a:endParaRPr b="0" lang="en-US" sz="3200" strike="noStrike" u="none">
              <a:solidFill>
                <a:schemeClr val="dk1"/>
              </a:solidFill>
              <a:uFillTx/>
              <a:latin typeface="Calibri"/>
            </a:endParaRPr>
          </a:p>
        </p:txBody>
      </p:sp>
      <p:sp>
        <p:nvSpPr>
          <p:cNvPr id="9" name="Rectangle 1">
            <a:extLst>
              <a:ext uri="{C183D7F6-B498-43B3-948B-1728B52AA6E4}">
                <adec:decorative xmlns:adec="http://schemas.microsoft.com/office/drawing/2017/decorative" val="1"/>
              </a:ext>
            </a:extLst>
          </p:cNvPr>
          <p:cNvSpPr/>
          <p:nvPr/>
        </p:nvSpPr>
        <p:spPr>
          <a:xfrm>
            <a:off x="6107040" y="6303960"/>
            <a:ext cx="3014640" cy="553680"/>
          </a:xfrm>
          <a:prstGeom prst="rect">
            <a:avLst/>
          </a:prstGeom>
          <a:gradFill rotWithShape="0">
            <a:gsLst>
              <a:gs pos="0">
                <a:srgbClr val="01023b"/>
              </a:gs>
              <a:gs pos="50000">
                <a:srgbClr val="a53f52"/>
              </a:gs>
              <a:gs pos="100000">
                <a:srgbClr val="ea9a5c"/>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uFillTx/>
              <a:latin typeface="Calibri"/>
            </a:endParaRPr>
          </a:p>
        </p:txBody>
      </p:sp>
    </p:spTree>
  </p:cSld>
  <p:clrMap bg1="lt1" tx1="dk1" bg2="lt2"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10" name="PlaceHolder 1"/>
          <p:cNvSpPr>
            <a:spLocks noGrp="1"/>
          </p:cNvSpPr>
          <p:nvPr>
            <p:ph type="body"/>
          </p:nvPr>
        </p:nvSpPr>
        <p:spPr>
          <a:xfrm>
            <a:off x="0" y="0"/>
            <a:ext cx="12191760" cy="6857640"/>
          </a:xfrm>
          <a:prstGeom prst="rect">
            <a:avLst/>
          </a:prstGeom>
          <a:noFill/>
          <a:ln w="0">
            <a:noFill/>
          </a:ln>
        </p:spPr>
        <p:txBody>
          <a:bodyPr lIns="90000" rIns="90000" tIns="45000" bIns="45000" anchor="t">
            <a:noAutofit/>
          </a:bodyPr>
          <a:p>
            <a:pPr indent="0" algn="ctr" defTabSz="914400">
              <a:lnSpc>
                <a:spcPct val="100000"/>
              </a:lnSpc>
              <a:buNone/>
              <a:tabLst>
                <a:tab algn="l" pos="0"/>
              </a:tabLst>
            </a:pPr>
            <a:r>
              <a:rPr b="0" lang="en-US" sz="1800" strike="noStrike" u="none">
                <a:solidFill>
                  <a:schemeClr val="lt1"/>
                </a:solidFill>
                <a:uFillTx/>
                <a:latin typeface="Calibri"/>
              </a:rPr>
              <a:t>Click icon to add picture</a:t>
            </a:r>
            <a:endParaRPr b="0" lang="en-US" sz="1800" strike="noStrike" u="none">
              <a:solidFill>
                <a:schemeClr val="lt1"/>
              </a:solidFill>
              <a:uFillTx/>
              <a:latin typeface="Calibri"/>
            </a:endParaRPr>
          </a:p>
        </p:txBody>
      </p:sp>
      <p:sp>
        <p:nvSpPr>
          <p:cNvPr id="11" name="PlaceHolder 2"/>
          <p:cNvSpPr>
            <a:spLocks noGrp="1"/>
          </p:cNvSpPr>
          <p:nvPr>
            <p:ph type="title"/>
          </p:nvPr>
        </p:nvSpPr>
        <p:spPr>
          <a:xfrm>
            <a:off x="702360" y="1660680"/>
            <a:ext cx="10787040" cy="830160"/>
          </a:xfrm>
          <a:prstGeom prst="rect">
            <a:avLst/>
          </a:prstGeom>
          <a:noFill/>
          <a:ln w="0">
            <a:noFill/>
          </a:ln>
        </p:spPr>
        <p:txBody>
          <a:bodyPr lIns="91440" rIns="91440" tIns="45720" bIns="45720" anchor="ctr">
            <a:noAutofit/>
          </a:bodyPr>
          <a:p>
            <a:pPr indent="0" algn="ctr" defTabSz="914400">
              <a:lnSpc>
                <a:spcPct val="100000"/>
              </a:lnSpc>
              <a:buNone/>
            </a:pPr>
            <a:r>
              <a:rPr b="0" lang="en-US" sz="4000" spc="300" strike="noStrike" u="none" cap="all">
                <a:solidFill>
                  <a:schemeClr val="lt1"/>
                </a:solidFill>
                <a:uFillTx/>
                <a:latin typeface="Calibri Light"/>
              </a:rPr>
              <a:t>Click to edit Master title style</a:t>
            </a:r>
            <a:endParaRPr b="0" lang="en-US" sz="4000" strike="noStrike" u="none">
              <a:solidFill>
                <a:schemeClr val="lt1"/>
              </a:solidFill>
              <a:uFillTx/>
              <a:latin typeface="Calibri"/>
            </a:endParaRPr>
          </a:p>
        </p:txBody>
      </p:sp>
      <p:sp>
        <p:nvSpPr>
          <p:cNvPr id="12" name="PlaceHolder 3"/>
          <p:cNvSpPr>
            <a:spLocks noGrp="1"/>
          </p:cNvSpPr>
          <p:nvPr>
            <p:ph type="body"/>
          </p:nvPr>
        </p:nvSpPr>
        <p:spPr>
          <a:xfrm>
            <a:off x="3512520" y="5137920"/>
            <a:ext cx="5167080" cy="518400"/>
          </a:xfrm>
          <a:prstGeom prst="rect">
            <a:avLst/>
          </a:prstGeom>
          <a:gradFill rotWithShape="0">
            <a:gsLst>
              <a:gs pos="0">
                <a:srgbClr val="01023b"/>
              </a:gs>
              <a:gs pos="50000">
                <a:srgbClr val="a53f52"/>
              </a:gs>
              <a:gs pos="100000">
                <a:srgbClr val="ea9a5c"/>
              </a:gs>
            </a:gsLst>
            <a:lin ang="10800000"/>
          </a:gradFill>
          <a:ln w="0">
            <a:noFill/>
          </a:ln>
        </p:spPr>
        <p:txBody>
          <a:bodyPr lIns="91440" rIns="91440" tIns="45720" bIns="45720" anchor="t">
            <a:noAutofit/>
          </a:bodyPr>
          <a:p>
            <a:pPr indent="0" algn="ctr" defTabSz="914400">
              <a:lnSpc>
                <a:spcPct val="150000"/>
              </a:lnSpc>
              <a:spcBef>
                <a:spcPts val="1001"/>
              </a:spcBef>
              <a:buNone/>
              <a:tabLst>
                <a:tab algn="l" pos="0"/>
              </a:tabLst>
            </a:pPr>
            <a:r>
              <a:rPr b="0" lang="en-US" sz="1800" spc="300" strike="noStrike" u="none">
                <a:solidFill>
                  <a:schemeClr val="lt1"/>
                </a:solidFill>
                <a:uFillTx/>
                <a:latin typeface="Calibri"/>
              </a:rPr>
              <a:t>CLICK TO EDIT MASTER TEXT STYLES</a:t>
            </a:r>
            <a:endParaRPr b="0" lang="en-US" sz="1800" strike="noStrike" u="none">
              <a:solidFill>
                <a:schemeClr val="lt1"/>
              </a:solidFill>
              <a:uFillTx/>
              <a:latin typeface="Calibri"/>
            </a:endParaRPr>
          </a:p>
        </p:txBody>
      </p:sp>
      <p:sp>
        <p:nvSpPr>
          <p:cNvPr id="13" name="PlaceHolder 4"/>
          <p:cNvSpPr>
            <a:spLocks noGrp="1"/>
          </p:cNvSpPr>
          <p:nvPr>
            <p:ph type="body"/>
          </p:nvPr>
        </p:nvSpPr>
        <p:spPr>
          <a:xfrm>
            <a:off x="588240" y="3903120"/>
            <a:ext cx="3064320" cy="518400"/>
          </a:xfrm>
          <a:prstGeom prst="rect">
            <a:avLst/>
          </a:prstGeom>
          <a:noFill/>
          <a:ln w="0">
            <a:noFill/>
          </a:ln>
        </p:spPr>
        <p:txBody>
          <a:bodyPr lIns="91440" rIns="91440" tIns="45720" bIns="45720" anchor="t">
            <a:noAutofit/>
          </a:bodyPr>
          <a:p>
            <a:pPr indent="0" algn="ctr" defTabSz="914400">
              <a:lnSpc>
                <a:spcPct val="150000"/>
              </a:lnSpc>
              <a:spcBef>
                <a:spcPts val="1001"/>
              </a:spcBef>
              <a:buNone/>
              <a:tabLst>
                <a:tab algn="l" pos="0"/>
              </a:tabLst>
            </a:pPr>
            <a:r>
              <a:rPr b="0" lang="en-US" sz="1800" spc="300" strike="noStrike" u="none">
                <a:solidFill>
                  <a:schemeClr val="lt1"/>
                </a:solidFill>
                <a:uFillTx/>
                <a:latin typeface="Calibri"/>
              </a:rPr>
              <a:t>CLICK TO EDIT</a:t>
            </a:r>
            <a:endParaRPr b="0" lang="en-US" sz="1800" strike="noStrike" u="none">
              <a:solidFill>
                <a:schemeClr val="lt1"/>
              </a:solidFill>
              <a:uFillTx/>
              <a:latin typeface="Calibri"/>
            </a:endParaRPr>
          </a:p>
        </p:txBody>
      </p:sp>
      <p:sp>
        <p:nvSpPr>
          <p:cNvPr id="14" name="PlaceHolder 5"/>
          <p:cNvSpPr>
            <a:spLocks noGrp="1"/>
          </p:cNvSpPr>
          <p:nvPr>
            <p:ph type="body"/>
          </p:nvPr>
        </p:nvSpPr>
        <p:spPr>
          <a:xfrm>
            <a:off x="4563720" y="3893400"/>
            <a:ext cx="3064320" cy="518400"/>
          </a:xfrm>
          <a:prstGeom prst="rect">
            <a:avLst/>
          </a:prstGeom>
          <a:noFill/>
          <a:ln w="0">
            <a:noFill/>
          </a:ln>
        </p:spPr>
        <p:txBody>
          <a:bodyPr lIns="91440" rIns="91440" tIns="45720" bIns="45720" anchor="t">
            <a:noAutofit/>
          </a:bodyPr>
          <a:p>
            <a:pPr indent="0" algn="ctr" defTabSz="914400">
              <a:lnSpc>
                <a:spcPct val="150000"/>
              </a:lnSpc>
              <a:spcBef>
                <a:spcPts val="1001"/>
              </a:spcBef>
              <a:buNone/>
              <a:tabLst>
                <a:tab algn="l" pos="0"/>
              </a:tabLst>
            </a:pPr>
            <a:r>
              <a:rPr b="0" lang="en-US" sz="1800" spc="300" strike="noStrike" u="none">
                <a:solidFill>
                  <a:schemeClr val="lt1"/>
                </a:solidFill>
                <a:uFillTx/>
                <a:latin typeface="Calibri"/>
              </a:rPr>
              <a:t>click to edit</a:t>
            </a:r>
            <a:endParaRPr b="0" lang="en-US" sz="1800" strike="noStrike" u="none">
              <a:solidFill>
                <a:schemeClr val="lt1"/>
              </a:solidFill>
              <a:uFillTx/>
              <a:latin typeface="Calibri"/>
            </a:endParaRPr>
          </a:p>
        </p:txBody>
      </p:sp>
      <p:sp>
        <p:nvSpPr>
          <p:cNvPr id="15" name="PlaceHolder 6"/>
          <p:cNvSpPr>
            <a:spLocks noGrp="1"/>
          </p:cNvSpPr>
          <p:nvPr>
            <p:ph type="body"/>
          </p:nvPr>
        </p:nvSpPr>
        <p:spPr>
          <a:xfrm>
            <a:off x="8539200" y="3903120"/>
            <a:ext cx="3064320" cy="518400"/>
          </a:xfrm>
          <a:prstGeom prst="rect">
            <a:avLst/>
          </a:prstGeom>
          <a:noFill/>
          <a:ln w="0">
            <a:noFill/>
          </a:ln>
        </p:spPr>
        <p:txBody>
          <a:bodyPr lIns="91440" rIns="91440" tIns="45720" bIns="45720" anchor="t">
            <a:noAutofit/>
          </a:bodyPr>
          <a:p>
            <a:pPr indent="0" algn="ctr" defTabSz="914400">
              <a:lnSpc>
                <a:spcPct val="150000"/>
              </a:lnSpc>
              <a:spcBef>
                <a:spcPts val="1001"/>
              </a:spcBef>
              <a:buNone/>
              <a:tabLst>
                <a:tab algn="l" pos="0"/>
              </a:tabLst>
            </a:pPr>
            <a:r>
              <a:rPr b="0" lang="en-US" sz="1800" spc="300" strike="noStrike" u="none">
                <a:solidFill>
                  <a:schemeClr val="lt1"/>
                </a:solidFill>
                <a:uFillTx/>
                <a:latin typeface="Calibri"/>
              </a:rPr>
              <a:t>click to edit</a:t>
            </a:r>
            <a:endParaRPr b="0" lang="en-US" sz="1800" strike="noStrike" u="none">
              <a:solidFill>
                <a:schemeClr val="lt1"/>
              </a:solidFill>
              <a:uFillTx/>
              <a:latin typeface="Calibri"/>
            </a:endParaRPr>
          </a:p>
        </p:txBody>
      </p:sp>
      <p:sp>
        <p:nvSpPr>
          <p:cNvPr id="16" name="PlaceHolder 7"/>
          <p:cNvSpPr>
            <a:spLocks noGrp="1"/>
          </p:cNvSpPr>
          <p:nvPr>
            <p:ph type="body"/>
          </p:nvPr>
        </p:nvSpPr>
        <p:spPr>
          <a:xfrm>
            <a:off x="1754640" y="3098880"/>
            <a:ext cx="731160" cy="731160"/>
          </a:xfrm>
          <a:prstGeom prst="rect">
            <a:avLst/>
          </a:prstGeom>
          <a:noFill/>
          <a:ln w="0">
            <a:noFill/>
          </a:ln>
        </p:spPr>
        <p:txBody>
          <a:bodyPr lIns="90000" rIns="90000" tIns="45000" bIns="45000" anchor="t">
            <a:noAutofit/>
          </a:bodyPr>
          <a:p>
            <a:pPr indent="0" defTabSz="914400">
              <a:lnSpc>
                <a:spcPct val="100000"/>
              </a:lnSpc>
              <a:buNone/>
              <a:tabLst>
                <a:tab algn="l" pos="0"/>
              </a:tabLst>
            </a:pPr>
            <a:r>
              <a:rPr b="0" lang="en-US" sz="1800" strike="noStrike" u="none">
                <a:solidFill>
                  <a:schemeClr val="lt1"/>
                </a:solidFill>
                <a:uFillTx/>
                <a:latin typeface="Calibri"/>
              </a:rPr>
              <a:t>Icon</a:t>
            </a:r>
            <a:endParaRPr b="0" lang="en-US" sz="1800" strike="noStrike" u="none">
              <a:solidFill>
                <a:schemeClr val="lt1"/>
              </a:solidFill>
              <a:uFillTx/>
              <a:latin typeface="Calibri"/>
            </a:endParaRPr>
          </a:p>
        </p:txBody>
      </p:sp>
      <p:sp>
        <p:nvSpPr>
          <p:cNvPr id="17" name="PlaceHolder 8"/>
          <p:cNvSpPr>
            <a:spLocks noGrp="1"/>
          </p:cNvSpPr>
          <p:nvPr>
            <p:ph type="body"/>
          </p:nvPr>
        </p:nvSpPr>
        <p:spPr>
          <a:xfrm>
            <a:off x="5730120" y="3098880"/>
            <a:ext cx="731160" cy="731160"/>
          </a:xfrm>
          <a:prstGeom prst="rect">
            <a:avLst/>
          </a:prstGeom>
          <a:noFill/>
          <a:ln w="0">
            <a:noFill/>
          </a:ln>
        </p:spPr>
        <p:txBody>
          <a:bodyPr lIns="90000" rIns="90000" tIns="45000" bIns="45000" anchor="t">
            <a:noAutofit/>
          </a:bodyPr>
          <a:p>
            <a:pPr indent="0" defTabSz="914400">
              <a:lnSpc>
                <a:spcPct val="100000"/>
              </a:lnSpc>
              <a:buNone/>
              <a:tabLst>
                <a:tab algn="l" pos="0"/>
              </a:tabLst>
            </a:pPr>
            <a:r>
              <a:rPr b="0" lang="en-US" sz="1800" strike="noStrike" u="none">
                <a:solidFill>
                  <a:schemeClr val="lt1"/>
                </a:solidFill>
                <a:uFillTx/>
                <a:latin typeface="Calibri"/>
              </a:rPr>
              <a:t>Icon</a:t>
            </a:r>
            <a:endParaRPr b="0" lang="en-US" sz="1800" strike="noStrike" u="none">
              <a:solidFill>
                <a:schemeClr val="lt1"/>
              </a:solidFill>
              <a:uFillTx/>
              <a:latin typeface="Calibri"/>
            </a:endParaRPr>
          </a:p>
        </p:txBody>
      </p:sp>
      <p:sp>
        <p:nvSpPr>
          <p:cNvPr id="18" name="PlaceHolder 9"/>
          <p:cNvSpPr>
            <a:spLocks noGrp="1"/>
          </p:cNvSpPr>
          <p:nvPr>
            <p:ph type="body"/>
          </p:nvPr>
        </p:nvSpPr>
        <p:spPr>
          <a:xfrm>
            <a:off x="9705600" y="3098880"/>
            <a:ext cx="731160" cy="731160"/>
          </a:xfrm>
          <a:prstGeom prst="rect">
            <a:avLst/>
          </a:prstGeom>
          <a:noFill/>
          <a:ln w="0">
            <a:noFill/>
          </a:ln>
        </p:spPr>
        <p:txBody>
          <a:bodyPr lIns="90000" rIns="90000" tIns="45000" bIns="45000" anchor="t">
            <a:noAutofit/>
          </a:bodyPr>
          <a:p>
            <a:pPr indent="0" defTabSz="914400">
              <a:lnSpc>
                <a:spcPct val="100000"/>
              </a:lnSpc>
              <a:buNone/>
              <a:tabLst>
                <a:tab algn="l" pos="0"/>
              </a:tabLst>
            </a:pPr>
            <a:r>
              <a:rPr b="0" lang="en-US" sz="1800" strike="noStrike" u="none">
                <a:solidFill>
                  <a:schemeClr val="lt1"/>
                </a:solidFill>
                <a:uFillTx/>
                <a:latin typeface="Calibri"/>
              </a:rPr>
              <a:t>Icon</a:t>
            </a:r>
            <a:endParaRPr b="0" lang="en-US" sz="1800" strike="noStrike" u="none">
              <a:solidFill>
                <a:schemeClr val="lt1"/>
              </a:solidFill>
              <a:uFillTx/>
              <a:latin typeface="Calibri"/>
            </a:endParaRPr>
          </a:p>
        </p:txBody>
      </p:sp>
    </p:spTree>
  </p:cSld>
  <p:clrMap bg1="lt1" tx1="dk1" bg2="lt2"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 name="PlaceHolder 1"/>
          <p:cNvSpPr>
            <a:spLocks noGrp="1"/>
          </p:cNvSpPr>
          <p:nvPr>
            <p:ph type="body"/>
          </p:nvPr>
        </p:nvSpPr>
        <p:spPr>
          <a:xfrm>
            <a:off x="0" y="0"/>
            <a:ext cx="6095520" cy="6857640"/>
          </a:xfrm>
          <a:prstGeom prst="rect">
            <a:avLst/>
          </a:prstGeom>
          <a:noFill/>
          <a:ln w="0">
            <a:noFill/>
          </a:ln>
        </p:spPr>
        <p:txBody>
          <a:bodyPr lIns="90000" rIns="90000" tIns="45000" bIns="45000" anchor="ctr">
            <a:noAutofit/>
          </a:bodyPr>
          <a:p>
            <a:pPr indent="0" algn="ctr" defTabSz="914400">
              <a:lnSpc>
                <a:spcPct val="100000"/>
              </a:lnSpc>
              <a:buNone/>
              <a:tabLst>
                <a:tab algn="l" pos="0"/>
              </a:tabLst>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20" name="PlaceHolder 2"/>
          <p:cNvSpPr>
            <a:spLocks noGrp="1"/>
          </p:cNvSpPr>
          <p:nvPr>
            <p:ph type="title"/>
          </p:nvPr>
        </p:nvSpPr>
        <p:spPr>
          <a:xfrm>
            <a:off x="7068960" y="642960"/>
            <a:ext cx="4845960" cy="1435680"/>
          </a:xfrm>
          <a:prstGeom prst="rect">
            <a:avLst/>
          </a:prstGeom>
          <a:noFill/>
          <a:ln w="0">
            <a:noFill/>
          </a:ln>
        </p:spPr>
        <p:txBody>
          <a:bodyPr lIns="91440" rIns="91440" tIns="45720" bIns="45720" anchor="t">
            <a:noAutofit/>
          </a:bodyPr>
          <a:p>
            <a:pPr indent="0" defTabSz="914400">
              <a:lnSpc>
                <a:spcPct val="150000"/>
              </a:lnSpc>
              <a:spcBef>
                <a:spcPts val="1001"/>
              </a:spcBef>
              <a:buNone/>
            </a:pPr>
            <a:r>
              <a:rPr b="0" lang="en-US" sz="5400" strike="noStrike" u="none" cap="all">
                <a:solidFill>
                  <a:schemeClr val="dk1"/>
                </a:solidFill>
                <a:uFillTx/>
                <a:latin typeface="Calibri Light"/>
              </a:rPr>
              <a:t>Title</a:t>
            </a:r>
            <a:endParaRPr b="0" lang="en-US" sz="5400" strike="noStrike" u="none">
              <a:solidFill>
                <a:schemeClr val="dk1"/>
              </a:solidFill>
              <a:uFillTx/>
              <a:latin typeface="Calibri"/>
            </a:endParaRPr>
          </a:p>
        </p:txBody>
      </p:sp>
      <p:sp>
        <p:nvSpPr>
          <p:cNvPr id="21" name="PlaceHolder 3"/>
          <p:cNvSpPr>
            <a:spLocks noGrp="1"/>
          </p:cNvSpPr>
          <p:nvPr>
            <p:ph type="ftr" idx="2"/>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en-US" sz="1200" strike="noStrike" u="none">
                <a:solidFill>
                  <a:schemeClr val="dk1">
                    <a:tint val="75000"/>
                  </a:schemeClr>
                </a:solidFill>
                <a:uFillTx/>
                <a:latin typeface="Calibri"/>
              </a:defRPr>
            </a:lvl1pPr>
          </a:lstStyle>
          <a:p>
            <a:pPr indent="0" algn="ctr" defTabSz="914400">
              <a:lnSpc>
                <a:spcPct val="100000"/>
              </a:lnSpc>
              <a:buNone/>
            </a:pPr>
            <a:r>
              <a:rPr b="0" lang="en-US" sz="1200" strike="noStrike" u="none">
                <a:solidFill>
                  <a:schemeClr val="dk1">
                    <a:tint val="75000"/>
                  </a:schemeClr>
                </a:solidFill>
                <a:uFillTx/>
                <a:latin typeface="Calibri"/>
              </a:rPr>
              <a:t> </a:t>
            </a:r>
            <a:endParaRPr b="0" lang="en-GB" sz="1200" strike="noStrike" u="none">
              <a:solidFill>
                <a:srgbClr val="000000"/>
              </a:solidFill>
              <a:uFillTx/>
              <a:latin typeface="Times New Roman"/>
            </a:endParaRPr>
          </a:p>
        </p:txBody>
      </p:sp>
      <p:sp>
        <p:nvSpPr>
          <p:cNvPr id="22" name="PlaceHolder 4"/>
          <p:cNvSpPr>
            <a:spLocks noGrp="1"/>
          </p:cNvSpPr>
          <p:nvPr>
            <p:ph type="sldNum" idx="3"/>
          </p:nvPr>
        </p:nvSpPr>
        <p:spPr>
          <a:xfrm>
            <a:off x="11549160" y="6468480"/>
            <a:ext cx="4435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9CE3BAA1-8DAD-479A-9BF2-4279B7E7A50E}"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23" name="PlaceHolder 5"/>
          <p:cNvSpPr>
            <a:spLocks noGrp="1"/>
          </p:cNvSpPr>
          <p:nvPr>
            <p:ph type="body"/>
          </p:nvPr>
        </p:nvSpPr>
        <p:spPr>
          <a:xfrm>
            <a:off x="7068960" y="2079000"/>
            <a:ext cx="4114440" cy="3798360"/>
          </a:xfrm>
          <a:prstGeom prst="rect">
            <a:avLst/>
          </a:prstGeom>
          <a:noFill/>
          <a:ln w="0">
            <a:noFill/>
          </a:ln>
        </p:spPr>
        <p:txBody>
          <a:bodyPr lIns="91440" rIns="91440" tIns="45720" bIns="45720" anchor="t">
            <a:noAutofit/>
          </a:bodyPr>
          <a:p>
            <a:pPr indent="0" defTabSz="914400">
              <a:lnSpc>
                <a:spcPct val="150000"/>
              </a:lnSpc>
              <a:spcBef>
                <a:spcPts val="1001"/>
              </a:spcBef>
              <a:buNone/>
              <a:tabLst>
                <a:tab algn="l" pos="0"/>
              </a:tabLst>
            </a:pPr>
            <a:r>
              <a:rPr b="0" lang="en-US" sz="1800" spc="300" strike="noStrike" u="none">
                <a:solidFill>
                  <a:schemeClr val="dk1"/>
                </a:solidFill>
                <a:uFillTx/>
                <a:latin typeface="Calibri"/>
              </a:rPr>
              <a:t>CLICK TO EDIT MASTER TEXT STYLES</a:t>
            </a:r>
            <a:endParaRPr b="0" lang="en-US" sz="1800" strike="noStrike" u="none">
              <a:solidFill>
                <a:schemeClr val="dk1"/>
              </a:solidFill>
              <a:uFillTx/>
              <a:latin typeface="Calibri"/>
            </a:endParaRPr>
          </a:p>
        </p:txBody>
      </p:sp>
      <p:sp>
        <p:nvSpPr>
          <p:cNvPr id="24" name="Rectangle 2">
            <a:extLst>
              <a:ext uri="{C183D7F6-B498-43B3-948B-1728B52AA6E4}">
                <adec:decorative xmlns:adec="http://schemas.microsoft.com/office/drawing/2017/decorative" val="1"/>
              </a:ext>
            </a:extLst>
          </p:cNvPr>
          <p:cNvSpPr/>
          <p:nvPr/>
        </p:nvSpPr>
        <p:spPr>
          <a:xfrm>
            <a:off x="7068960" y="6303960"/>
            <a:ext cx="3014640" cy="553680"/>
          </a:xfrm>
          <a:prstGeom prst="rect">
            <a:avLst/>
          </a:prstGeom>
          <a:gradFill rotWithShape="0">
            <a:gsLst>
              <a:gs pos="0">
                <a:srgbClr val="ea9a5c"/>
              </a:gs>
              <a:gs pos="50000">
                <a:srgbClr val="a53f52"/>
              </a:gs>
              <a:gs pos="100000">
                <a:srgbClr val="01023b"/>
              </a:gs>
            </a:gsLst>
            <a:lin ang="27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uFillTx/>
              <a:latin typeface="Calibri"/>
            </a:endParaRPr>
          </a:p>
        </p:txBody>
      </p:sp>
    </p:spTree>
  </p:cSld>
  <p:clrMap bg1="lt1" tx1="dk1" bg2="lt2"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 name="PlaceHolder 1"/>
          <p:cNvSpPr>
            <a:spLocks noGrp="1"/>
          </p:cNvSpPr>
          <p:nvPr>
            <p:ph type="body"/>
          </p:nvPr>
        </p:nvSpPr>
        <p:spPr>
          <a:xfrm>
            <a:off x="6225480" y="1546200"/>
            <a:ext cx="4023000" cy="464400"/>
          </a:xfrm>
          <a:prstGeom prst="rect">
            <a:avLst/>
          </a:prstGeom>
          <a:gradFill rotWithShape="0">
            <a:gsLst>
              <a:gs pos="0">
                <a:srgbClr val="ea9a5c"/>
              </a:gs>
              <a:gs pos="50000">
                <a:srgbClr val="a53f52"/>
              </a:gs>
              <a:gs pos="100000">
                <a:srgbClr val="01023b"/>
              </a:gs>
            </a:gsLst>
            <a:lin ang="2700000"/>
          </a:gradFill>
          <a:ln w="12600">
            <a:noFill/>
          </a:ln>
        </p:spPr>
        <p:txBody>
          <a:bodyPr lIns="91440" rIns="91440" tIns="45720" bIns="45720" anchor="ctr">
            <a:noAutofit/>
          </a:bodyPr>
          <a:p>
            <a:pPr indent="0" algn="ctr" defTabSz="914400">
              <a:lnSpc>
                <a:spcPct val="100000"/>
              </a:lnSpc>
              <a:buNone/>
              <a:tabLst>
                <a:tab algn="l" pos="0"/>
              </a:tabLst>
            </a:pPr>
            <a:r>
              <a:rPr b="0" lang="en-US" sz="1400" spc="300" strike="noStrike" u="none">
                <a:solidFill>
                  <a:schemeClr val="lt1"/>
                </a:solidFill>
                <a:uFillTx/>
                <a:latin typeface="Calibri"/>
              </a:rPr>
              <a:t>CLICK TO EDIT MASTER TEXT STYLES</a:t>
            </a:r>
            <a:endParaRPr b="0" lang="en-US" sz="1400" strike="noStrike" u="none">
              <a:solidFill>
                <a:schemeClr val="dk1"/>
              </a:solidFill>
              <a:uFillTx/>
              <a:latin typeface="Calibri"/>
            </a:endParaRPr>
          </a:p>
        </p:txBody>
      </p:sp>
      <p:sp>
        <p:nvSpPr>
          <p:cNvPr id="26" name="PlaceHolder 2"/>
          <p:cNvSpPr>
            <a:spLocks noGrp="1"/>
          </p:cNvSpPr>
          <p:nvPr>
            <p:ph type="body"/>
          </p:nvPr>
        </p:nvSpPr>
        <p:spPr>
          <a:xfrm>
            <a:off x="0" y="0"/>
            <a:ext cx="5416200" cy="6846480"/>
          </a:xfrm>
          <a:prstGeom prst="rect">
            <a:avLst/>
          </a:prstGeom>
          <a:noFill/>
          <a:ln w="0">
            <a:noFill/>
          </a:ln>
        </p:spPr>
        <p:txBody>
          <a:bodyPr lIns="90000" rIns="90000" tIns="45000" bIns="45000" anchor="ctr">
            <a:noAutofit/>
          </a:bodyPr>
          <a:p>
            <a:pPr indent="0" algn="ctr" defTabSz="914400">
              <a:lnSpc>
                <a:spcPct val="100000"/>
              </a:lnSpc>
              <a:buNone/>
              <a:tabLst>
                <a:tab algn="l" pos="0"/>
              </a:tabLst>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27" name="PlaceHolder 3"/>
          <p:cNvSpPr>
            <a:spLocks noGrp="1"/>
          </p:cNvSpPr>
          <p:nvPr>
            <p:ph type="sldNum" idx="4"/>
          </p:nvPr>
        </p:nvSpPr>
        <p:spPr>
          <a:xfrm>
            <a:off x="11549160" y="6468480"/>
            <a:ext cx="4435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C1940FDA-790E-46D6-B03D-31E3D1488154}"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28" name="PlaceHolder 4"/>
          <p:cNvSpPr>
            <a:spLocks noGrp="1"/>
          </p:cNvSpPr>
          <p:nvPr>
            <p:ph type="body"/>
          </p:nvPr>
        </p:nvSpPr>
        <p:spPr>
          <a:xfrm>
            <a:off x="6095880" y="2799720"/>
            <a:ext cx="4645800" cy="2218320"/>
          </a:xfrm>
          <a:prstGeom prst="rect">
            <a:avLst/>
          </a:prstGeom>
          <a:noFill/>
          <a:ln w="0">
            <a:noFill/>
          </a:ln>
        </p:spPr>
        <p:txBody>
          <a:bodyPr lIns="91440" rIns="91440" tIns="45720" bIns="45720" anchor="t">
            <a:noAutofit/>
          </a:bodyPr>
          <a:p>
            <a:pPr indent="0" defTabSz="914400">
              <a:lnSpc>
                <a:spcPct val="100000"/>
              </a:lnSpc>
              <a:spcBef>
                <a:spcPts val="1001"/>
              </a:spcBef>
              <a:buNone/>
              <a:tabLst>
                <a:tab algn="l" pos="0"/>
              </a:tabLst>
            </a:pPr>
            <a:r>
              <a:rPr b="0" lang="en-US" sz="1600" strike="noStrike" u="none">
                <a:solidFill>
                  <a:schemeClr val="dk1"/>
                </a:solidFill>
                <a:uFillTx/>
                <a:latin typeface="Calibri"/>
              </a:rPr>
              <a:t>Click to edit master text style.</a:t>
            </a:r>
            <a:endParaRPr b="0" lang="en-US" sz="1600" strike="noStrike" u="none">
              <a:solidFill>
                <a:schemeClr val="dk1"/>
              </a:solidFill>
              <a:uFillTx/>
              <a:latin typeface="Calibri"/>
            </a:endParaRPr>
          </a:p>
          <a:p>
            <a:pPr indent="0" defTabSz="914400">
              <a:lnSpc>
                <a:spcPct val="150000"/>
              </a:lnSpc>
              <a:spcBef>
                <a:spcPts val="1001"/>
              </a:spcBef>
              <a:buNone/>
              <a:tabLst>
                <a:tab algn="l" pos="0"/>
              </a:tabLst>
            </a:pPr>
            <a:endParaRPr b="0" lang="en-US" sz="1600" strike="noStrike" u="none">
              <a:solidFill>
                <a:schemeClr val="dk1"/>
              </a:solidFill>
              <a:uFillTx/>
              <a:latin typeface="Calibri"/>
            </a:endParaRPr>
          </a:p>
        </p:txBody>
      </p:sp>
      <p:sp>
        <p:nvSpPr>
          <p:cNvPr id="29" name="Slide Number Placeholder 70"/>
          <p:cNvSpPr/>
          <p:nvPr/>
        </p:nvSpPr>
        <p:spPr>
          <a:xfrm>
            <a:off x="11549160" y="6468480"/>
            <a:ext cx="443520" cy="364680"/>
          </a:xfrm>
          <a:prstGeom prst="rect">
            <a:avLst/>
          </a:prstGeom>
          <a:noFill/>
          <a:ln w="0">
            <a:noFill/>
          </a:ln>
        </p:spPr>
        <p:style>
          <a:lnRef idx="0"/>
          <a:fillRef idx="0"/>
          <a:effectRef idx="0"/>
          <a:fontRef idx="minor"/>
        </p:style>
        <p:txBody>
          <a:bodyPr anchor="ctr">
            <a:noAutofit/>
          </a:bodyPr>
          <a:p>
            <a:pPr algn="r" defTabSz="914400">
              <a:lnSpc>
                <a:spcPct val="100000"/>
              </a:lnSpc>
            </a:pPr>
            <a:fld id="{91535861-C6D2-4DD0-A3F4-3A67707E4E97}"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Arial"/>
            </a:endParaRPr>
          </a:p>
        </p:txBody>
      </p:sp>
      <p:sp>
        <p:nvSpPr>
          <p:cNvPr id="30" name="PlaceHolder 5"/>
          <p:cNvSpPr>
            <a:spLocks noGrp="1"/>
          </p:cNvSpPr>
          <p:nvPr>
            <p:ph type="title"/>
          </p:nvPr>
        </p:nvSpPr>
        <p:spPr>
          <a:xfrm>
            <a:off x="6095880" y="612000"/>
            <a:ext cx="5896800" cy="883800"/>
          </a:xfrm>
          <a:prstGeom prst="rect">
            <a:avLst/>
          </a:prstGeom>
          <a:noFill/>
          <a:ln w="0">
            <a:noFill/>
          </a:ln>
        </p:spPr>
        <p:txBody>
          <a:bodyPr lIns="91440" rIns="91440" tIns="45720" bIns="45720" anchor="t">
            <a:noAutofit/>
          </a:bodyPr>
          <a:p>
            <a:pPr indent="0" defTabSz="914400">
              <a:lnSpc>
                <a:spcPct val="150000"/>
              </a:lnSpc>
              <a:spcBef>
                <a:spcPts val="1001"/>
              </a:spcBef>
              <a:buNone/>
            </a:pPr>
            <a:r>
              <a:rPr b="0" lang="en-US" sz="3200" strike="noStrike" u="none" cap="all">
                <a:solidFill>
                  <a:schemeClr val="dk1"/>
                </a:solidFill>
                <a:uFillTx/>
                <a:latin typeface="Calibri Light"/>
              </a:rPr>
              <a:t>Click to edit Master title style</a:t>
            </a:r>
            <a:endParaRPr b="0" lang="en-US" sz="3200" strike="noStrike" u="none">
              <a:solidFill>
                <a:schemeClr val="dk1"/>
              </a:solidFill>
              <a:uFillTx/>
              <a:latin typeface="Calibri"/>
            </a:endParaRPr>
          </a:p>
        </p:txBody>
      </p:sp>
    </p:spTree>
  </p:cSld>
  <p:clrMap bg1="lt1" tx1="dk1" bg2="lt2"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1" name="PlaceHolder 1"/>
          <p:cNvSpPr>
            <a:spLocks noGrp="1"/>
          </p:cNvSpPr>
          <p:nvPr>
            <p:ph type="body"/>
          </p:nvPr>
        </p:nvSpPr>
        <p:spPr>
          <a:xfrm>
            <a:off x="0" y="0"/>
            <a:ext cx="6095520" cy="6867720"/>
          </a:xfrm>
          <a:prstGeom prst="rect">
            <a:avLst/>
          </a:prstGeom>
          <a:noFill/>
          <a:ln w="0">
            <a:noFill/>
          </a:ln>
        </p:spPr>
        <p:txBody>
          <a:bodyPr lIns="90000" rIns="90000" tIns="45000" bIns="45000" anchor="ctr">
            <a:noAutofit/>
          </a:bodyPr>
          <a:p>
            <a:pPr indent="0" algn="ctr" defTabSz="914400">
              <a:lnSpc>
                <a:spcPct val="100000"/>
              </a:lnSpc>
              <a:buNone/>
              <a:tabLst>
                <a:tab algn="l" pos="0"/>
              </a:tabLst>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32" name="PlaceHolder 2"/>
          <p:cNvSpPr>
            <a:spLocks noGrp="1"/>
          </p:cNvSpPr>
          <p:nvPr>
            <p:ph type="title"/>
          </p:nvPr>
        </p:nvSpPr>
        <p:spPr>
          <a:xfrm>
            <a:off x="6095880" y="2262960"/>
            <a:ext cx="5250960" cy="1661040"/>
          </a:xfrm>
          <a:prstGeom prst="rect">
            <a:avLst/>
          </a:prstGeom>
          <a:noFill/>
          <a:ln w="0">
            <a:noFill/>
          </a:ln>
        </p:spPr>
        <p:txBody>
          <a:bodyPr lIns="91440" rIns="91440" tIns="45720" bIns="45720" anchor="b">
            <a:noAutofit/>
          </a:bodyPr>
          <a:p>
            <a:pPr indent="0" defTabSz="914400">
              <a:lnSpc>
                <a:spcPct val="100000"/>
              </a:lnSpc>
              <a:buNone/>
            </a:pPr>
            <a:r>
              <a:rPr b="0" lang="en-US" sz="6000" spc="300" strike="noStrike" u="none" cap="all">
                <a:solidFill>
                  <a:schemeClr val="dk1"/>
                </a:solidFill>
                <a:uFillTx/>
                <a:latin typeface="Calibri Light"/>
              </a:rPr>
              <a:t>CLICK TO EDIT MASTER TITLE</a:t>
            </a:r>
            <a:endParaRPr b="0" lang="en-US" sz="6000" strike="noStrike" u="none">
              <a:solidFill>
                <a:schemeClr val="dk1"/>
              </a:solidFill>
              <a:uFillTx/>
              <a:latin typeface="Calibri"/>
            </a:endParaRPr>
          </a:p>
        </p:txBody>
      </p:sp>
      <p:sp>
        <p:nvSpPr>
          <p:cNvPr id="33" name="PlaceHolder 3"/>
          <p:cNvSpPr>
            <a:spLocks noGrp="1"/>
          </p:cNvSpPr>
          <p:nvPr>
            <p:ph type="body"/>
          </p:nvPr>
        </p:nvSpPr>
        <p:spPr>
          <a:xfrm>
            <a:off x="6095880" y="4377960"/>
            <a:ext cx="5250960" cy="364680"/>
          </a:xfrm>
          <a:prstGeom prst="rect">
            <a:avLst/>
          </a:prstGeom>
          <a:gradFill rotWithShape="0">
            <a:gsLst>
              <a:gs pos="0">
                <a:srgbClr val="01023b"/>
              </a:gs>
              <a:gs pos="50000">
                <a:srgbClr val="a53f52"/>
              </a:gs>
              <a:gs pos="100000">
                <a:srgbClr val="ea9a5c"/>
              </a:gs>
            </a:gsLst>
            <a:lin ang="10800000"/>
          </a:gradFill>
          <a:ln w="0">
            <a:noFill/>
          </a:ln>
        </p:spPr>
        <p:txBody>
          <a:bodyPr lIns="91440" rIns="91440" tIns="45720" bIns="45720" anchor="ctr">
            <a:noAutofit/>
          </a:bodyPr>
          <a:p>
            <a:pPr indent="0" algn="ctr" defTabSz="914400">
              <a:lnSpc>
                <a:spcPct val="100000"/>
              </a:lnSpc>
              <a:spcBef>
                <a:spcPts val="1001"/>
              </a:spcBef>
              <a:buNone/>
              <a:tabLst>
                <a:tab algn="l" pos="0"/>
              </a:tabLst>
            </a:pPr>
            <a:r>
              <a:rPr b="0" lang="en-US" sz="1400" spc="601" strike="noStrike" u="none" cap="all">
                <a:solidFill>
                  <a:schemeClr val="lt1"/>
                </a:solidFill>
                <a:uFillTx/>
                <a:latin typeface="Calibri"/>
              </a:rPr>
              <a:t>EDIT MASTER TEXT STYLES</a:t>
            </a:r>
            <a:endParaRPr b="0" lang="en-US" sz="1400" strike="noStrike" u="none">
              <a:solidFill>
                <a:schemeClr val="dk1"/>
              </a:solidFill>
              <a:uFillTx/>
              <a:latin typeface="Calibri"/>
            </a:endParaRPr>
          </a:p>
        </p:txBody>
      </p:sp>
      <p:sp>
        <p:nvSpPr>
          <p:cNvPr id="34" name="PlaceHolder 4"/>
          <p:cNvSpPr>
            <a:spLocks noGrp="1"/>
          </p:cNvSpPr>
          <p:nvPr>
            <p:ph type="ftr" idx="5"/>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en-US" sz="1200" strike="noStrike" u="none">
                <a:solidFill>
                  <a:schemeClr val="dk1">
                    <a:tint val="75000"/>
                  </a:schemeClr>
                </a:solidFill>
                <a:uFillTx/>
                <a:latin typeface="Calibri"/>
              </a:defRPr>
            </a:lvl1pPr>
          </a:lstStyle>
          <a:p>
            <a:pPr indent="0" algn="ctr" defTabSz="914400">
              <a:lnSpc>
                <a:spcPct val="100000"/>
              </a:lnSpc>
              <a:buNone/>
            </a:pPr>
            <a:r>
              <a:rPr b="0" lang="en-US" sz="1200" strike="noStrike" u="none">
                <a:solidFill>
                  <a:schemeClr val="dk1">
                    <a:tint val="75000"/>
                  </a:schemeClr>
                </a:solidFill>
                <a:uFillTx/>
                <a:latin typeface="Calibri"/>
              </a:rPr>
              <a:t> </a:t>
            </a:r>
            <a:endParaRPr b="0" lang="en-GB" sz="1200" strike="noStrike" u="none">
              <a:solidFill>
                <a:srgbClr val="000000"/>
              </a:solidFill>
              <a:uFillTx/>
              <a:latin typeface="Times New Roman"/>
            </a:endParaRPr>
          </a:p>
        </p:txBody>
      </p:sp>
      <p:sp>
        <p:nvSpPr>
          <p:cNvPr id="35" name="PlaceHolder 5"/>
          <p:cNvSpPr>
            <a:spLocks noGrp="1"/>
          </p:cNvSpPr>
          <p:nvPr>
            <p:ph type="sldNum" idx="6"/>
          </p:nvPr>
        </p:nvSpPr>
        <p:spPr>
          <a:xfrm>
            <a:off x="11549160" y="6468480"/>
            <a:ext cx="4435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9AA91BBA-C6DB-416A-9A90-02A4D574A7AC}"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7792200" y="365040"/>
            <a:ext cx="4018320" cy="573480"/>
          </a:xfrm>
          <a:prstGeom prst="rect">
            <a:avLst/>
          </a:prstGeom>
          <a:noFill/>
          <a:ln w="0">
            <a:noFill/>
          </a:ln>
        </p:spPr>
        <p:txBody>
          <a:bodyPr lIns="0" rIns="0" tIns="45720" bIns="45720" anchor="ctr">
            <a:noAutofit/>
          </a:bodyPr>
          <a:p>
            <a:pPr indent="0" defTabSz="914400">
              <a:lnSpc>
                <a:spcPct val="100000"/>
              </a:lnSpc>
              <a:buNone/>
            </a:pPr>
            <a:r>
              <a:rPr b="0" lang="en-US" sz="3200" spc="300" strike="noStrike" u="none" cap="all">
                <a:solidFill>
                  <a:schemeClr val="dk1"/>
                </a:solidFill>
                <a:uFillTx/>
                <a:latin typeface="Calibri Light"/>
              </a:rPr>
              <a:t>SLIDE TITLE HERE</a:t>
            </a:r>
            <a:endParaRPr b="0" lang="en-US" sz="3200" strike="noStrike" u="none">
              <a:solidFill>
                <a:schemeClr val="dk1"/>
              </a:solidFill>
              <a:uFillTx/>
              <a:latin typeface="Calibri"/>
            </a:endParaRPr>
          </a:p>
        </p:txBody>
      </p:sp>
      <p:sp>
        <p:nvSpPr>
          <p:cNvPr id="37" name="PlaceHolder 2"/>
          <p:cNvSpPr>
            <a:spLocks noGrp="1"/>
          </p:cNvSpPr>
          <p:nvPr>
            <p:ph type="body"/>
          </p:nvPr>
        </p:nvSpPr>
        <p:spPr>
          <a:xfrm>
            <a:off x="7792200" y="1263960"/>
            <a:ext cx="4018320" cy="4636080"/>
          </a:xfrm>
          <a:prstGeom prst="rect">
            <a:avLst/>
          </a:prstGeom>
          <a:noFill/>
          <a:ln w="0">
            <a:noFill/>
          </a:ln>
        </p:spPr>
        <p:txBody>
          <a:bodyPr lIns="0" rIns="0" tIns="45720" bIns="45720" anchor="t">
            <a:noAutofit/>
          </a:bodyPr>
          <a:p>
            <a:pPr marL="228600" indent="-228600" defTabSz="914400">
              <a:lnSpc>
                <a:spcPct val="150000"/>
              </a:lnSpc>
              <a:spcBef>
                <a:spcPts val="499"/>
              </a:spcBef>
              <a:buClr>
                <a:srgbClr val="000000"/>
              </a:buClr>
              <a:buFont typeface="Arial"/>
              <a:buChar char="•"/>
            </a:pPr>
            <a:r>
              <a:rPr b="0" lang="en-US" sz="1600" strike="noStrike" u="none">
                <a:solidFill>
                  <a:schemeClr val="dk1"/>
                </a:solidFill>
                <a:uFillTx/>
                <a:latin typeface="Calibri"/>
              </a:rPr>
              <a:t>Click to edit Master text styles</a:t>
            </a:r>
            <a:endParaRPr b="0" lang="en-US" sz="1600" strike="noStrike" u="none">
              <a:solidFill>
                <a:schemeClr val="dk1"/>
              </a:solidFill>
              <a:uFillTx/>
              <a:latin typeface="Calibri"/>
            </a:endParaRPr>
          </a:p>
          <a:p>
            <a:pPr lvl="1" marL="685800" indent="-228600" defTabSz="914400">
              <a:lnSpc>
                <a:spcPct val="150000"/>
              </a:lnSpc>
              <a:spcBef>
                <a:spcPts val="499"/>
              </a:spcBef>
              <a:buClr>
                <a:srgbClr val="000000"/>
              </a:buClr>
              <a:buFont typeface="Arial"/>
              <a:buChar char="•"/>
            </a:pPr>
            <a:r>
              <a:rPr b="0" lang="en-US" sz="1400" strike="noStrike" u="none">
                <a:solidFill>
                  <a:schemeClr val="dk1"/>
                </a:solidFill>
                <a:uFillTx/>
                <a:latin typeface="Calibri"/>
              </a:rPr>
              <a:t>Second level</a:t>
            </a:r>
            <a:endParaRPr b="0" lang="en-US" sz="1400" strike="noStrike" u="none">
              <a:solidFill>
                <a:schemeClr val="dk1"/>
              </a:solidFill>
              <a:uFillTx/>
              <a:latin typeface="Calibri"/>
            </a:endParaRPr>
          </a:p>
          <a:p>
            <a:pPr lvl="2" marL="1143000" indent="-228600" defTabSz="914400">
              <a:lnSpc>
                <a:spcPct val="150000"/>
              </a:lnSpc>
              <a:spcBef>
                <a:spcPts val="499"/>
              </a:spcBef>
              <a:buClr>
                <a:srgbClr val="000000"/>
              </a:buClr>
              <a:buFont typeface="Arial"/>
              <a:buChar char="•"/>
            </a:pPr>
            <a:r>
              <a:rPr b="0" lang="en-US" sz="1400" strike="noStrike" u="none">
                <a:solidFill>
                  <a:schemeClr val="dk1"/>
                </a:solidFill>
                <a:uFillTx/>
                <a:latin typeface="Calibri"/>
              </a:rPr>
              <a:t>Third level</a:t>
            </a:r>
            <a:endParaRPr b="0" lang="en-US" sz="1400" strike="noStrike" u="none">
              <a:solidFill>
                <a:schemeClr val="dk1"/>
              </a:solidFill>
              <a:uFillTx/>
              <a:latin typeface="Calibri"/>
            </a:endParaRPr>
          </a:p>
          <a:p>
            <a:pPr lvl="3" marL="1600200" indent="-228600" defTabSz="914400">
              <a:lnSpc>
                <a:spcPct val="150000"/>
              </a:lnSpc>
              <a:spcBef>
                <a:spcPts val="499"/>
              </a:spcBef>
              <a:buClr>
                <a:srgbClr val="000000"/>
              </a:buClr>
              <a:buFont typeface="Arial"/>
              <a:buChar char="•"/>
            </a:pPr>
            <a:r>
              <a:rPr b="0" lang="en-US" sz="1200" strike="noStrike" u="none">
                <a:solidFill>
                  <a:schemeClr val="dk1"/>
                </a:solidFill>
                <a:uFillTx/>
                <a:latin typeface="Calibri"/>
              </a:rPr>
              <a:t>Fourth level</a:t>
            </a:r>
            <a:endParaRPr b="0" lang="en-US" sz="1200" strike="noStrike" u="none">
              <a:solidFill>
                <a:schemeClr val="dk1"/>
              </a:solidFill>
              <a:uFillTx/>
              <a:latin typeface="Calibri"/>
            </a:endParaRPr>
          </a:p>
          <a:p>
            <a:pPr lvl="4" marL="2057400" indent="-228600" defTabSz="914400">
              <a:lnSpc>
                <a:spcPct val="150000"/>
              </a:lnSpc>
              <a:spcBef>
                <a:spcPts val="499"/>
              </a:spcBef>
              <a:buClr>
                <a:srgbClr val="000000"/>
              </a:buClr>
              <a:buFont typeface="Arial"/>
              <a:buChar char="•"/>
            </a:pPr>
            <a:r>
              <a:rPr b="0" lang="en-US" sz="1200" strike="noStrike" u="none">
                <a:solidFill>
                  <a:schemeClr val="dk1"/>
                </a:solidFill>
                <a:uFillTx/>
                <a:latin typeface="Calibri"/>
              </a:rPr>
              <a:t>Fifth level</a:t>
            </a:r>
            <a:endParaRPr b="0" lang="en-US" sz="1200" strike="noStrike" u="none">
              <a:solidFill>
                <a:schemeClr val="dk1"/>
              </a:solidFill>
              <a:uFillTx/>
              <a:latin typeface="Calibri"/>
            </a:endParaRPr>
          </a:p>
        </p:txBody>
      </p:sp>
      <p:sp>
        <p:nvSpPr>
          <p:cNvPr id="38" name="PlaceHolder 3"/>
          <p:cNvSpPr>
            <a:spLocks noGrp="1"/>
          </p:cNvSpPr>
          <p:nvPr>
            <p:ph type="sldNum" idx="7"/>
          </p:nvPr>
        </p:nvSpPr>
        <p:spPr>
          <a:xfrm>
            <a:off x="11549160" y="6468480"/>
            <a:ext cx="4435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79D3B88E-B798-4001-B206-814522912F37}"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39" name="PlaceHolder 4"/>
          <p:cNvSpPr>
            <a:spLocks noGrp="1"/>
          </p:cNvSpPr>
          <p:nvPr>
            <p:ph type="body"/>
          </p:nvPr>
        </p:nvSpPr>
        <p:spPr>
          <a:xfrm>
            <a:off x="736560" y="365040"/>
            <a:ext cx="2997000" cy="1781640"/>
          </a:xfrm>
          <a:prstGeom prst="rect">
            <a:avLst/>
          </a:prstGeom>
          <a:noFill/>
          <a:ln w="0">
            <a:noFill/>
          </a:ln>
        </p:spPr>
        <p:txBody>
          <a:bodyPr lIns="90000" rIns="90000" tIns="45000" bIns="45000" anchor="t">
            <a:noAutofit/>
          </a:bodyPr>
          <a:p>
            <a:pPr indent="0" defTabSz="914400">
              <a:lnSpc>
                <a:spcPct val="100000"/>
              </a:lnSpc>
              <a:buNone/>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40" name="PlaceHolder 5"/>
          <p:cNvSpPr>
            <a:spLocks noGrp="1"/>
          </p:cNvSpPr>
          <p:nvPr>
            <p:ph type="body"/>
          </p:nvPr>
        </p:nvSpPr>
        <p:spPr>
          <a:xfrm>
            <a:off x="4051440" y="365040"/>
            <a:ext cx="2997000" cy="1781640"/>
          </a:xfrm>
          <a:prstGeom prst="rect">
            <a:avLst/>
          </a:prstGeom>
          <a:noFill/>
          <a:ln w="0">
            <a:noFill/>
          </a:ln>
        </p:spPr>
        <p:txBody>
          <a:bodyPr lIns="90000" rIns="90000" tIns="45000" bIns="45000" anchor="t">
            <a:noAutofit/>
          </a:bodyPr>
          <a:p>
            <a:pPr indent="0" defTabSz="914400">
              <a:lnSpc>
                <a:spcPct val="100000"/>
              </a:lnSpc>
              <a:buNone/>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41" name="PlaceHolder 6"/>
          <p:cNvSpPr>
            <a:spLocks noGrp="1"/>
          </p:cNvSpPr>
          <p:nvPr>
            <p:ph type="body"/>
          </p:nvPr>
        </p:nvSpPr>
        <p:spPr>
          <a:xfrm>
            <a:off x="736560" y="2422440"/>
            <a:ext cx="2997000" cy="1781640"/>
          </a:xfrm>
          <a:prstGeom prst="rect">
            <a:avLst/>
          </a:prstGeom>
          <a:noFill/>
          <a:ln w="0">
            <a:noFill/>
          </a:ln>
        </p:spPr>
        <p:txBody>
          <a:bodyPr lIns="90000" rIns="90000" tIns="45000" bIns="45000" anchor="t">
            <a:noAutofit/>
          </a:bodyPr>
          <a:p>
            <a:pPr indent="0" defTabSz="914400">
              <a:lnSpc>
                <a:spcPct val="100000"/>
              </a:lnSpc>
              <a:buNone/>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42" name="PlaceHolder 7"/>
          <p:cNvSpPr>
            <a:spLocks noGrp="1"/>
          </p:cNvSpPr>
          <p:nvPr>
            <p:ph type="body"/>
          </p:nvPr>
        </p:nvSpPr>
        <p:spPr>
          <a:xfrm>
            <a:off x="4051440" y="2422440"/>
            <a:ext cx="2997000" cy="1781640"/>
          </a:xfrm>
          <a:prstGeom prst="rect">
            <a:avLst/>
          </a:prstGeom>
          <a:noFill/>
          <a:ln w="0">
            <a:noFill/>
          </a:ln>
        </p:spPr>
        <p:txBody>
          <a:bodyPr lIns="90000" rIns="90000" tIns="45000" bIns="45000" anchor="t">
            <a:noAutofit/>
          </a:bodyPr>
          <a:p>
            <a:pPr indent="0" defTabSz="914400">
              <a:lnSpc>
                <a:spcPct val="100000"/>
              </a:lnSpc>
              <a:buNone/>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43" name="PlaceHolder 8"/>
          <p:cNvSpPr>
            <a:spLocks noGrp="1"/>
          </p:cNvSpPr>
          <p:nvPr>
            <p:ph type="body"/>
          </p:nvPr>
        </p:nvSpPr>
        <p:spPr>
          <a:xfrm>
            <a:off x="736560" y="4479840"/>
            <a:ext cx="2997000" cy="1781640"/>
          </a:xfrm>
          <a:prstGeom prst="rect">
            <a:avLst/>
          </a:prstGeom>
          <a:noFill/>
          <a:ln w="0">
            <a:noFill/>
          </a:ln>
        </p:spPr>
        <p:txBody>
          <a:bodyPr lIns="90000" rIns="90000" tIns="45000" bIns="45000" anchor="t">
            <a:noAutofit/>
          </a:bodyPr>
          <a:p>
            <a:pPr indent="0" defTabSz="914400">
              <a:lnSpc>
                <a:spcPct val="100000"/>
              </a:lnSpc>
              <a:buNone/>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44" name="PlaceHolder 9"/>
          <p:cNvSpPr>
            <a:spLocks noGrp="1"/>
          </p:cNvSpPr>
          <p:nvPr>
            <p:ph type="body"/>
          </p:nvPr>
        </p:nvSpPr>
        <p:spPr>
          <a:xfrm>
            <a:off x="4051440" y="4479840"/>
            <a:ext cx="2997000" cy="1781640"/>
          </a:xfrm>
          <a:prstGeom prst="rect">
            <a:avLst/>
          </a:prstGeom>
          <a:noFill/>
          <a:ln w="0">
            <a:noFill/>
          </a:ln>
        </p:spPr>
        <p:txBody>
          <a:bodyPr lIns="90000" rIns="90000" tIns="45000" bIns="45000" anchor="t">
            <a:noAutofit/>
          </a:bodyPr>
          <a:p>
            <a:pPr indent="0" defTabSz="914400">
              <a:lnSpc>
                <a:spcPct val="100000"/>
              </a:lnSpc>
              <a:buNone/>
            </a:pPr>
            <a:r>
              <a:rPr b="0" lang="en-US" sz="1800" strike="noStrike" u="none">
                <a:solidFill>
                  <a:schemeClr val="dk1"/>
                </a:solidFill>
                <a:uFillTx/>
                <a:latin typeface="Calibri"/>
              </a:rPr>
              <a:t>Click icon to add picture</a:t>
            </a:r>
            <a:endParaRPr b="0" lang="en-US" sz="1800" strike="noStrike" u="none">
              <a:solidFill>
                <a:schemeClr val="dk1"/>
              </a:solidFill>
              <a:uFillTx/>
              <a:latin typeface="Calibri"/>
            </a:endParaRPr>
          </a:p>
        </p:txBody>
      </p:sp>
      <p:sp>
        <p:nvSpPr>
          <p:cNvPr id="45" name="Rectangle 3">
            <a:extLst>
              <a:ext uri="{C183D7F6-B498-43B3-948B-1728B52AA6E4}">
                <adec:decorative xmlns:adec="http://schemas.microsoft.com/office/drawing/2017/decorative" val="1"/>
              </a:ext>
            </a:extLst>
          </p:cNvPr>
          <p:cNvSpPr/>
          <p:nvPr/>
        </p:nvSpPr>
        <p:spPr>
          <a:xfrm>
            <a:off x="7781760" y="6303960"/>
            <a:ext cx="3014640" cy="553680"/>
          </a:xfrm>
          <a:prstGeom prst="rect">
            <a:avLst/>
          </a:prstGeom>
          <a:gradFill rotWithShape="0">
            <a:gsLst>
              <a:gs pos="0">
                <a:srgbClr val="01023b"/>
              </a:gs>
              <a:gs pos="50000">
                <a:srgbClr val="a53f52"/>
              </a:gs>
              <a:gs pos="100000">
                <a:srgbClr val="ea9a5c"/>
              </a:gs>
            </a:gsLst>
            <a:lin ang="108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uFillTx/>
              <a:latin typeface="Calibri"/>
            </a:endParaRPr>
          </a:p>
        </p:txBody>
      </p:sp>
    </p:spTree>
  </p:cSld>
  <p:clrMap bg1="lt1" tx1="dk1" bg2="lt2"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PlaceHolder 1"/>
          <p:cNvSpPr>
            <a:spLocks noGrp="1"/>
          </p:cNvSpPr>
          <p:nvPr>
            <p:ph type="title"/>
          </p:nvPr>
        </p:nvSpPr>
        <p:spPr>
          <a:xfrm>
            <a:off x="594360" y="767880"/>
            <a:ext cx="11002680" cy="823680"/>
          </a:xfrm>
          <a:prstGeom prst="rect">
            <a:avLst/>
          </a:prstGeom>
          <a:noFill/>
          <a:ln w="0">
            <a:noFill/>
          </a:ln>
        </p:spPr>
        <p:txBody>
          <a:bodyPr lIns="91440" rIns="91440" tIns="45720" bIns="45720" anchor="ctr">
            <a:noAutofit/>
          </a:bodyPr>
          <a:p>
            <a:pPr indent="0" algn="ctr" defTabSz="914400">
              <a:lnSpc>
                <a:spcPct val="100000"/>
              </a:lnSpc>
              <a:buNone/>
            </a:pPr>
            <a:r>
              <a:rPr b="0" lang="en-US" sz="4800" spc="300" strike="noStrike" u="none" cap="all">
                <a:solidFill>
                  <a:schemeClr val="dk1"/>
                </a:solidFill>
                <a:uFillTx/>
                <a:latin typeface="Calibri Light"/>
              </a:rPr>
              <a:t>Click to edit Master title style</a:t>
            </a:r>
            <a:endParaRPr b="0" lang="en-US" sz="4800" strike="noStrike" u="none">
              <a:solidFill>
                <a:schemeClr val="dk1"/>
              </a:solidFill>
              <a:uFillTx/>
              <a:latin typeface="Calibri"/>
            </a:endParaRPr>
          </a:p>
        </p:txBody>
      </p:sp>
      <p:sp>
        <p:nvSpPr>
          <p:cNvPr id="47" name="PlaceHolder 2"/>
          <p:cNvSpPr>
            <a:spLocks noGrp="1"/>
          </p:cNvSpPr>
          <p:nvPr>
            <p:ph type="ftr" idx="8"/>
          </p:nvPr>
        </p:nvSpPr>
        <p:spPr>
          <a:xfrm>
            <a:off x="4038480" y="6356520"/>
            <a:ext cx="4114440" cy="364680"/>
          </a:xfrm>
          <a:prstGeom prst="rect">
            <a:avLst/>
          </a:prstGeom>
          <a:noFill/>
          <a:ln w="0">
            <a:noFill/>
          </a:ln>
        </p:spPr>
        <p:txBody>
          <a:bodyPr lIns="91440" rIns="91440" tIns="45720" bIns="45720" anchor="ctr">
            <a:noAutofit/>
          </a:bodyPr>
          <a:lstStyle>
            <a:lvl1pPr indent="0" algn="ctr" defTabSz="914400">
              <a:lnSpc>
                <a:spcPct val="100000"/>
              </a:lnSpc>
              <a:buNone/>
              <a:defRPr b="0" lang="en-US" sz="1200" strike="noStrike" u="none">
                <a:solidFill>
                  <a:schemeClr val="dk1">
                    <a:tint val="75000"/>
                  </a:schemeClr>
                </a:solidFill>
                <a:uFillTx/>
                <a:latin typeface="Calibri"/>
              </a:defRPr>
            </a:lvl1pPr>
          </a:lstStyle>
          <a:p>
            <a:pPr indent="0" algn="ctr" defTabSz="914400">
              <a:lnSpc>
                <a:spcPct val="100000"/>
              </a:lnSpc>
              <a:buNone/>
            </a:pPr>
            <a:r>
              <a:rPr b="0" lang="en-US" sz="1200" strike="noStrike" u="none">
                <a:solidFill>
                  <a:schemeClr val="dk1">
                    <a:tint val="75000"/>
                  </a:schemeClr>
                </a:solidFill>
                <a:uFillTx/>
                <a:latin typeface="Calibri"/>
              </a:rPr>
              <a:t> </a:t>
            </a:r>
            <a:endParaRPr b="0" lang="en-GB" sz="1200" strike="noStrike" u="none">
              <a:solidFill>
                <a:srgbClr val="000000"/>
              </a:solidFill>
              <a:uFillTx/>
              <a:latin typeface="Times New Roman"/>
            </a:endParaRPr>
          </a:p>
        </p:txBody>
      </p:sp>
      <p:sp>
        <p:nvSpPr>
          <p:cNvPr id="48" name="PlaceHolder 3"/>
          <p:cNvSpPr>
            <a:spLocks noGrp="1"/>
          </p:cNvSpPr>
          <p:nvPr>
            <p:ph type="sldNum" idx="9"/>
          </p:nvPr>
        </p:nvSpPr>
        <p:spPr>
          <a:xfrm>
            <a:off x="11549160" y="6468480"/>
            <a:ext cx="44352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trike="noStrike" u="none">
                <a:solidFill>
                  <a:schemeClr val="dk1">
                    <a:tint val="75000"/>
                  </a:schemeClr>
                </a:solidFill>
                <a:uFillTx/>
                <a:latin typeface="Calibri"/>
              </a:defRPr>
            </a:lvl1pPr>
          </a:lstStyle>
          <a:p>
            <a:pPr indent="0" algn="r" defTabSz="914400">
              <a:lnSpc>
                <a:spcPct val="100000"/>
              </a:lnSpc>
              <a:buNone/>
            </a:pPr>
            <a:fld id="{2535F0C3-9F71-4A42-A4A9-073B0B9070BA}" type="slidenum">
              <a:rPr b="0" lang="en-US" sz="1200" strike="noStrike" u="none">
                <a:solidFill>
                  <a:schemeClr val="dk1">
                    <a:tint val="75000"/>
                  </a:schemeClr>
                </a:solidFill>
                <a:uFillTx/>
                <a:latin typeface="Calibri"/>
              </a:rPr>
              <a:t>1</a:t>
            </a:fld>
            <a:endParaRPr b="0" lang="en-GB" sz="1200" strike="noStrike" u="none">
              <a:solidFill>
                <a:srgbClr val="000000"/>
              </a:solidFill>
              <a:uFillTx/>
              <a:latin typeface="Times New Roman"/>
            </a:endParaRPr>
          </a:p>
        </p:txBody>
      </p:sp>
      <p:sp>
        <p:nvSpPr>
          <p:cNvPr id="49" name="PlaceHolder 4"/>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150000"/>
              </a:lnSpc>
              <a:spcBef>
                <a:spcPts val="1417"/>
              </a:spcBef>
              <a:buClr>
                <a:srgbClr val="000000"/>
              </a:buClr>
              <a:buSzPct val="45000"/>
              <a:buFont typeface="Wingdings" charset="2"/>
              <a:buChar char=""/>
            </a:pPr>
            <a:r>
              <a:rPr b="0" lang="en-US" sz="1600" strike="noStrike" u="none">
                <a:solidFill>
                  <a:schemeClr val="dk1"/>
                </a:solidFill>
                <a:uFillTx/>
                <a:latin typeface="Calibri"/>
              </a:rPr>
              <a:t>Click to edit the outline text format</a:t>
            </a:r>
            <a:endParaRPr b="0" lang="en-US" sz="1600" strike="noStrike" u="none">
              <a:solidFill>
                <a:schemeClr val="dk1"/>
              </a:solidFill>
              <a:uFillTx/>
              <a:latin typeface="Calibri"/>
            </a:endParaRPr>
          </a:p>
          <a:p>
            <a:pPr lvl="1" marL="864000" indent="-324000">
              <a:lnSpc>
                <a:spcPct val="150000"/>
              </a:lnSpc>
              <a:spcBef>
                <a:spcPts val="1134"/>
              </a:spcBef>
              <a:buClr>
                <a:srgbClr val="000000"/>
              </a:buClr>
              <a:buSzPct val="75000"/>
              <a:buFont typeface="Symbol" charset="2"/>
              <a:buChar char=""/>
            </a:pPr>
            <a:r>
              <a:rPr b="0" lang="en-US" sz="1400" strike="noStrike" u="none">
                <a:solidFill>
                  <a:schemeClr val="dk1"/>
                </a:solidFill>
                <a:uFillTx/>
                <a:latin typeface="Calibri"/>
              </a:rPr>
              <a:t>Second Outline Level</a:t>
            </a:r>
            <a:endParaRPr b="0" lang="en-US" sz="1400" strike="noStrike" u="none">
              <a:solidFill>
                <a:schemeClr val="dk1"/>
              </a:solidFill>
              <a:uFillTx/>
              <a:latin typeface="Calibri"/>
            </a:endParaRPr>
          </a:p>
          <a:p>
            <a:pPr lvl="2" marL="1296000" indent="-288000">
              <a:lnSpc>
                <a:spcPct val="150000"/>
              </a:lnSpc>
              <a:spcBef>
                <a:spcPts val="850"/>
              </a:spcBef>
              <a:buClr>
                <a:srgbClr val="000000"/>
              </a:buClr>
              <a:buSzPct val="45000"/>
              <a:buFont typeface="Wingdings" charset="2"/>
              <a:buChar char=""/>
            </a:pPr>
            <a:r>
              <a:rPr b="0" lang="en-US" sz="1200" strike="noStrike" u="none">
                <a:solidFill>
                  <a:schemeClr val="dk1"/>
                </a:solidFill>
                <a:uFillTx/>
                <a:latin typeface="Calibri"/>
              </a:rPr>
              <a:t>Third Outline Level</a:t>
            </a:r>
            <a:endParaRPr b="0" lang="en-US" sz="1200" strike="noStrike" u="none">
              <a:solidFill>
                <a:schemeClr val="dk1"/>
              </a:solidFill>
              <a:uFillTx/>
              <a:latin typeface="Calibri"/>
            </a:endParaRPr>
          </a:p>
          <a:p>
            <a:pPr lvl="3" marL="1728000" indent="-216000">
              <a:lnSpc>
                <a:spcPct val="150000"/>
              </a:lnSpc>
              <a:spcBef>
                <a:spcPts val="567"/>
              </a:spcBef>
              <a:buClr>
                <a:srgbClr val="000000"/>
              </a:buClr>
              <a:buSzPct val="75000"/>
              <a:buFont typeface="Symbol" charset="2"/>
              <a:buChar char=""/>
            </a:pPr>
            <a:r>
              <a:rPr b="0" lang="en-US" sz="1200" strike="noStrike" u="none">
                <a:solidFill>
                  <a:schemeClr val="dk1"/>
                </a:solidFill>
                <a:uFillTx/>
                <a:latin typeface="Calibri"/>
              </a:rPr>
              <a:t>Fourth Outline Level</a:t>
            </a:r>
            <a:endParaRPr b="0" lang="en-US" sz="1200" strike="noStrike" u="none">
              <a:solidFill>
                <a:schemeClr val="dk1"/>
              </a:solidFill>
              <a:uFillTx/>
              <a:latin typeface="Calibri"/>
            </a:endParaRPr>
          </a:p>
          <a:p>
            <a:pPr lvl="4" marL="2160000" indent="-216000">
              <a:lnSpc>
                <a:spcPct val="150000"/>
              </a:lnSpc>
              <a:spcBef>
                <a:spcPts val="283"/>
              </a:spcBef>
              <a:buClr>
                <a:srgbClr val="000000"/>
              </a:buClr>
              <a:buSzPct val="45000"/>
              <a:buFont typeface="Wingdings" charset="2"/>
              <a:buChar char=""/>
            </a:pPr>
            <a:r>
              <a:rPr b="0" lang="en-US" sz="2000" strike="noStrike" u="none">
                <a:solidFill>
                  <a:schemeClr val="dk1"/>
                </a:solidFill>
                <a:uFillTx/>
                <a:latin typeface="Calibri"/>
              </a:rPr>
              <a:t>Fifth Outline Level</a:t>
            </a:r>
            <a:endParaRPr b="0" lang="en-US" sz="2000" strike="noStrike" u="none">
              <a:solidFill>
                <a:schemeClr val="dk1"/>
              </a:solidFill>
              <a:uFillTx/>
              <a:latin typeface="Calibri"/>
            </a:endParaRPr>
          </a:p>
          <a:p>
            <a:pPr lvl="5" marL="2592000" indent="-216000">
              <a:lnSpc>
                <a:spcPct val="150000"/>
              </a:lnSpc>
              <a:spcBef>
                <a:spcPts val="283"/>
              </a:spcBef>
              <a:buClr>
                <a:srgbClr val="000000"/>
              </a:buClr>
              <a:buSzPct val="45000"/>
              <a:buFont typeface="Wingdings" charset="2"/>
              <a:buChar char=""/>
            </a:pPr>
            <a:r>
              <a:rPr b="0" lang="en-US" sz="2000" strike="noStrike" u="none">
                <a:solidFill>
                  <a:schemeClr val="dk1"/>
                </a:solidFill>
                <a:uFillTx/>
                <a:latin typeface="Calibri"/>
              </a:rPr>
              <a:t>Sixth Outline Level</a:t>
            </a:r>
            <a:endParaRPr b="0" lang="en-US" sz="2000" strike="noStrike" u="none">
              <a:solidFill>
                <a:schemeClr val="dk1"/>
              </a:solidFill>
              <a:uFillTx/>
              <a:latin typeface="Calibri"/>
            </a:endParaRPr>
          </a:p>
          <a:p>
            <a:pPr lvl="6" marL="3024000" indent="-216000">
              <a:lnSpc>
                <a:spcPct val="150000"/>
              </a:lnSpc>
              <a:spcBef>
                <a:spcPts val="283"/>
              </a:spcBef>
              <a:buClr>
                <a:srgbClr val="000000"/>
              </a:buClr>
              <a:buSzPct val="45000"/>
              <a:buFont typeface="Wingdings" charset="2"/>
              <a:buChar char=""/>
            </a:pPr>
            <a:r>
              <a:rPr b="0" lang="en-US" sz="2000" strike="noStrike" u="none">
                <a:solidFill>
                  <a:schemeClr val="dk1"/>
                </a:solidFill>
                <a:uFillTx/>
                <a:latin typeface="Calibri"/>
              </a:rPr>
              <a:t>Seventh Outline Level</a:t>
            </a:r>
            <a:endParaRPr b="0" lang="en-US" sz="2000" strike="noStrike" u="none">
              <a:solidFill>
                <a:schemeClr val="dk1"/>
              </a:solidFill>
              <a:uFillTx/>
              <a:latin typeface="Calibri"/>
            </a:endParaRPr>
          </a:p>
        </p:txBody>
      </p:sp>
    </p:spTree>
  </p:cSld>
  <p:clrMap bg1="lt1" tx1="dk1" bg2="lt2"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50" name="PlaceHolder 1"/>
          <p:cNvSpPr>
            <a:spLocks noGrp="1"/>
          </p:cNvSpPr>
          <p:nvPr>
            <p:ph type="body"/>
          </p:nvPr>
        </p:nvSpPr>
        <p:spPr>
          <a:xfrm>
            <a:off x="0" y="0"/>
            <a:ext cx="12191760" cy="6857640"/>
          </a:xfrm>
          <a:prstGeom prst="rect">
            <a:avLst/>
          </a:prstGeom>
          <a:noFill/>
          <a:ln w="0">
            <a:noFill/>
          </a:ln>
        </p:spPr>
        <p:txBody>
          <a:bodyPr lIns="90000" rIns="90000" tIns="45000" bIns="45000" anchor="ctr">
            <a:noAutofit/>
          </a:bodyPr>
          <a:p>
            <a:pPr indent="0" algn="ctr" defTabSz="914400">
              <a:lnSpc>
                <a:spcPct val="100000"/>
              </a:lnSpc>
              <a:buNone/>
              <a:tabLst>
                <a:tab algn="l" pos="0"/>
              </a:tabLst>
            </a:pPr>
            <a:r>
              <a:rPr b="0" lang="en-US" sz="1800" strike="noStrike" u="none">
                <a:solidFill>
                  <a:schemeClr val="lt1"/>
                </a:solidFill>
                <a:uFillTx/>
                <a:latin typeface="Calibri"/>
              </a:rPr>
              <a:t>Click icon to add picture</a:t>
            </a:r>
            <a:endParaRPr b="0" lang="en-US" sz="1800" strike="noStrike" u="none">
              <a:solidFill>
                <a:schemeClr val="lt1"/>
              </a:solidFill>
              <a:uFillTx/>
              <a:latin typeface="Calibri"/>
            </a:endParaRPr>
          </a:p>
        </p:txBody>
      </p:sp>
      <p:sp>
        <p:nvSpPr>
          <p:cNvPr id="51" name="PlaceHolder 2"/>
          <p:cNvSpPr>
            <a:spLocks noGrp="1"/>
          </p:cNvSpPr>
          <p:nvPr>
            <p:ph type="title"/>
          </p:nvPr>
        </p:nvSpPr>
        <p:spPr>
          <a:xfrm>
            <a:off x="4038480" y="4607280"/>
            <a:ext cx="4114440" cy="421200"/>
          </a:xfrm>
          <a:prstGeom prst="rect">
            <a:avLst/>
          </a:prstGeom>
          <a:gradFill rotWithShape="0">
            <a:gsLst>
              <a:gs pos="0">
                <a:srgbClr val="01023b"/>
              </a:gs>
              <a:gs pos="50000">
                <a:srgbClr val="a53f52"/>
              </a:gs>
              <a:gs pos="100000">
                <a:srgbClr val="ea9a5c"/>
              </a:gs>
            </a:gsLst>
            <a:lin ang="10800000"/>
          </a:gradFill>
          <a:ln w="0">
            <a:noFill/>
          </a:ln>
        </p:spPr>
        <p:txBody>
          <a:bodyPr lIns="91440" rIns="91440" tIns="45720" bIns="45720" anchor="ctr">
            <a:noAutofit/>
          </a:bodyPr>
          <a:p>
            <a:pPr indent="0" algn="ctr" defTabSz="914400">
              <a:lnSpc>
                <a:spcPct val="100000"/>
              </a:lnSpc>
              <a:buNone/>
            </a:pPr>
            <a:r>
              <a:rPr b="0" lang="en-US" sz="1400" spc="300" strike="noStrike" u="none" cap="all">
                <a:solidFill>
                  <a:schemeClr val="lt1"/>
                </a:solidFill>
                <a:uFillTx/>
                <a:latin typeface="Calibri"/>
              </a:rPr>
              <a:t>Click to edit Master title style</a:t>
            </a:r>
            <a:endParaRPr b="0" lang="en-US" sz="1400" strike="noStrike" u="none">
              <a:solidFill>
                <a:schemeClr val="lt1"/>
              </a:solidFill>
              <a:uFillTx/>
              <a:latin typeface="Calibri"/>
            </a:endParaRPr>
          </a:p>
        </p:txBody>
      </p:sp>
      <p:sp>
        <p:nvSpPr>
          <p:cNvPr id="52" name="PlaceHolder 3"/>
          <p:cNvSpPr>
            <a:spLocks noGrp="1"/>
          </p:cNvSpPr>
          <p:nvPr>
            <p:ph type="body"/>
          </p:nvPr>
        </p:nvSpPr>
        <p:spPr>
          <a:xfrm>
            <a:off x="1478880" y="1569600"/>
            <a:ext cx="9234000" cy="2651040"/>
          </a:xfrm>
          <a:prstGeom prst="rect">
            <a:avLst/>
          </a:prstGeom>
          <a:noFill/>
          <a:ln w="0">
            <a:noFill/>
          </a:ln>
        </p:spPr>
        <p:txBody>
          <a:bodyPr lIns="91440" rIns="91440" tIns="45720" bIns="45720" anchor="t">
            <a:noAutofit/>
          </a:bodyPr>
          <a:p>
            <a:pPr indent="0" algn="ctr" defTabSz="914400">
              <a:lnSpc>
                <a:spcPct val="150000"/>
              </a:lnSpc>
              <a:spcBef>
                <a:spcPts val="1001"/>
              </a:spcBef>
              <a:buNone/>
              <a:tabLst>
                <a:tab algn="l" pos="0"/>
              </a:tabLst>
            </a:pPr>
            <a:r>
              <a:rPr b="0" lang="en-US" sz="3200" strike="noStrike" u="none">
                <a:solidFill>
                  <a:schemeClr val="lt1"/>
                </a:solidFill>
                <a:uFillTx/>
                <a:latin typeface="Calibri"/>
              </a:rPr>
              <a:t>CLICK TO EDIT MASTER TEXT STYLES</a:t>
            </a:r>
            <a:endParaRPr b="0" lang="en-US" sz="3200" strike="noStrike" u="none">
              <a:solidFill>
                <a:schemeClr val="lt1"/>
              </a:solidFill>
              <a:uFillTx/>
              <a:latin typeface="Calibri"/>
            </a:endParaRPr>
          </a:p>
        </p:txBody>
      </p:sp>
    </p:spTree>
  </p:cSld>
  <p:clrMap bg1="lt1" tx1="dk1" bg2="lt2"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microsoft.com/office/2007/relationships/hdphoto" Target="../media/hdphoto1.wdp"/><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6.png"/><Relationship Id="rId2" Type="http://schemas.microsoft.com/office/2007/relationships/hdphoto" Target="../media/hdphoto5.wdp"/><Relationship Id="rId3" Type="http://schemas.openxmlformats.org/officeDocument/2006/relationships/slideLayout" Target="../slideLayouts/slideLayout6.xml"/>
</Relationships>
</file>

<file path=ppt/slides/_rels/slide1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8.xml"/>
</Relationships>
</file>

<file path=ppt/slides/_rels/slide1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8.xml"/>
</Relationships>
</file>

<file path=ppt/slides/_rels/slide1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6.xml"/>
</Relationships>
</file>

<file path=ppt/slides/_rels/slide14.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8.xml"/>
</Relationships>
</file>

<file path=ppt/slides/_rels/slide1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8.xml"/>
</Relationships>
</file>

<file path=ppt/slides/_rels/slide16.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8.xml"/>
</Relationships>
</file>

<file path=ppt/slides/_rels/slide17.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slideLayout" Target="../slideLayouts/slideLayout8.xml"/>
</Relationships>
</file>

<file path=ppt/slides/_rels/slide1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6.xml"/>
</Relationships>
</file>

<file path=ppt/slides/_rels/slide19.xml.rels><?xml version="1.0" encoding="UTF-8"?>
<Relationships xmlns="http://schemas.openxmlformats.org/package/2006/relationships"><Relationship Id="rId1" Type="http://schemas.openxmlformats.org/officeDocument/2006/relationships/image" Target="../media/image16.png"/><Relationship Id="rId2" Type="http://schemas.microsoft.com/office/2007/relationships/hdphoto" Target="../media/hdphoto6.wdp"/><Relationship Id="rId3" Type="http://schemas.openxmlformats.org/officeDocument/2006/relationships/slideLayout" Target="../slideLayouts/slideLayout2.xml"/><Relationship Id="rId4"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microsoft.com/office/2007/relationships/hdphoto" Target="../media/hdphoto2.wdp"/><Relationship Id="rId3" Type="http://schemas.openxmlformats.org/officeDocument/2006/relationships/slideLayout" Target="../slideLayouts/slideLayout5.xml"/><Relationship Id="rId4"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6.xml"/>
</Relationships>
</file>

<file path=ppt/slides/_rels/slide2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microsoft.com/office/2007/relationships/hdphoto" Target="../media/hdphoto3.wdp"/><Relationship Id="rId3" Type="http://schemas.openxmlformats.org/officeDocument/2006/relationships/slideLayout" Target="../slideLayouts/slideLayout4.xml"/>
</Relationships>
</file>

<file path=ppt/slides/_rels/slide4.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5.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4.png"/><Relationship Id="rId2" Type="http://schemas.microsoft.com/office/2007/relationships/hdphoto" Target="../media/hdphoto4.wdp"/><Relationship Id="rId3" Type="http://schemas.openxmlformats.org/officeDocument/2006/relationships/slideLayout" Target="../slideLayouts/slideLayout6.xml"/>
</Relationships>
</file>

<file path=ppt/slides/_rels/slide6.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5.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5.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5.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8.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75" name="Picture Placeholder 7" descr="abstract image"/>
          <p:cNvPicPr/>
          <p:nvPr/>
        </p:nvPicPr>
        <p:blipFill>
          <a:blip r:embed="rId1">
            <a:alphaModFix amt="52000"/>
            <a:extLst>
              <a:ext uri="{BEBA8EAE-BF5A-486C-A8C5-ECC9F3942E4B}">
                <a14:imgProps xmlns:a14="http://schemas.microsoft.com/office/drawing/2010/main">
                  <a14:imgLayer r:embed="rId2">
                    <a14:imgEffect>
                      <a14:saturation sat="0"/>
                    </a14:imgEffect>
                  </a14:imgLayer>
                </a14:imgProps>
              </a:ext>
            </a:extLst>
          </a:blip>
          <a:stretch/>
        </p:blipFill>
        <p:spPr>
          <a:xfrm>
            <a:off x="0" y="0"/>
            <a:ext cx="12191760" cy="6857640"/>
          </a:xfrm>
          <a:prstGeom prst="rect">
            <a:avLst/>
          </a:prstGeom>
          <a:noFill/>
          <a:ln w="0">
            <a:noFill/>
          </a:ln>
        </p:spPr>
      </p:pic>
      <p:sp>
        <p:nvSpPr>
          <p:cNvPr id="76" name="PlaceHolder 1"/>
          <p:cNvSpPr>
            <a:spLocks noGrp="1"/>
          </p:cNvSpPr>
          <p:nvPr>
            <p:ph type="title"/>
          </p:nvPr>
        </p:nvSpPr>
        <p:spPr>
          <a:xfrm>
            <a:off x="351000" y="1591560"/>
            <a:ext cx="11490120" cy="823680"/>
          </a:xfrm>
          <a:prstGeom prst="rect">
            <a:avLst/>
          </a:prstGeom>
          <a:noFill/>
          <a:ln w="0">
            <a:noFill/>
          </a:ln>
        </p:spPr>
        <p:txBody>
          <a:bodyPr lIns="91440" rIns="91440" tIns="45720" bIns="45720" anchor="ctr">
            <a:noAutofit/>
          </a:bodyPr>
          <a:p>
            <a:pPr indent="0" algn="ctr" defTabSz="914400">
              <a:lnSpc>
                <a:spcPct val="150000"/>
              </a:lnSpc>
              <a:spcBef>
                <a:spcPts val="1001"/>
              </a:spcBef>
              <a:buNone/>
            </a:pPr>
            <a:r>
              <a:rPr b="0" lang="en-US" sz="5400" spc="300" strike="noStrike" u="none" cap="all">
                <a:solidFill>
                  <a:schemeClr val="lt1"/>
                </a:solidFill>
                <a:uFillTx/>
                <a:latin typeface="Calibri Light"/>
              </a:rPr>
              <a:t>CYBER edge</a:t>
            </a:r>
            <a:endParaRPr b="0" lang="en-US" sz="5400" strike="noStrike" u="none">
              <a:solidFill>
                <a:schemeClr val="lt1"/>
              </a:solidFill>
              <a:uFillTx/>
              <a:latin typeface="Calibri"/>
            </a:endParaRPr>
          </a:p>
        </p:txBody>
      </p:sp>
      <p:sp>
        <p:nvSpPr>
          <p:cNvPr id="77" name="PlaceHolder 2"/>
          <p:cNvSpPr>
            <a:spLocks noGrp="1"/>
          </p:cNvSpPr>
          <p:nvPr>
            <p:ph/>
          </p:nvPr>
        </p:nvSpPr>
        <p:spPr>
          <a:xfrm>
            <a:off x="2567160" y="5731560"/>
            <a:ext cx="7057440" cy="518400"/>
          </a:xfrm>
          <a:prstGeom prst="rect">
            <a:avLst/>
          </a:prstGeom>
          <a:noFill/>
          <a:ln w="0">
            <a:noFill/>
          </a:ln>
        </p:spPr>
        <p:txBody>
          <a:bodyPr lIns="91440" rIns="91440" tIns="45720" bIns="45720" anchor="t">
            <a:noAutofit/>
          </a:bodyPr>
          <a:p>
            <a:pPr indent="0" algn="ctr" defTabSz="914400">
              <a:lnSpc>
                <a:spcPct val="150000"/>
              </a:lnSpc>
              <a:spcBef>
                <a:spcPts val="1001"/>
              </a:spcBef>
              <a:buNone/>
              <a:tabLst>
                <a:tab algn="l" pos="0"/>
              </a:tabLst>
            </a:pPr>
            <a:r>
              <a:rPr b="0" lang="en-US" sz="1800" spc="300" strike="noStrike" u="none">
                <a:solidFill>
                  <a:schemeClr val="lt1"/>
                </a:solidFill>
                <a:uFillTx/>
                <a:latin typeface="Calibri"/>
              </a:rPr>
              <a:t>Group 4</a:t>
            </a:r>
            <a:endParaRPr b="0" lang="en-US" sz="1800" strike="noStrike" u="none">
              <a:solidFill>
                <a:schemeClr val="lt1"/>
              </a:solidFill>
              <a:uFillTx/>
              <a:latin typeface="Calibri"/>
            </a:endParaRPr>
          </a:p>
          <a:p>
            <a:pPr indent="0" algn="ctr" defTabSz="914400">
              <a:lnSpc>
                <a:spcPct val="150000"/>
              </a:lnSpc>
              <a:spcBef>
                <a:spcPts val="1001"/>
              </a:spcBef>
              <a:buNone/>
              <a:tabLst>
                <a:tab algn="l" pos="0"/>
              </a:tabLst>
            </a:pPr>
            <a:r>
              <a:rPr b="0" lang="en-US" sz="1800" spc="300" strike="noStrike" u="none">
                <a:solidFill>
                  <a:schemeClr val="lt1"/>
                </a:solidFill>
                <a:uFillTx/>
                <a:latin typeface="Calibri"/>
              </a:rPr>
              <a:t>Code - https://github.com/ParadoxPD/cyber-edge</a:t>
            </a:r>
            <a:endParaRPr b="0" lang="en-US" sz="1800" strike="noStrike" u="none">
              <a:solidFill>
                <a:schemeClr val="lt1"/>
              </a:solidFill>
              <a:uFillTx/>
              <a:latin typeface="Calibri"/>
            </a:endParaRPr>
          </a:p>
        </p:txBody>
      </p:sp>
      <p:sp>
        <p:nvSpPr>
          <p:cNvPr id="78" name="PlaceHolder 3"/>
          <p:cNvSpPr>
            <a:spLocks noGrp="1"/>
          </p:cNvSpPr>
          <p:nvPr>
            <p:ph/>
          </p:nvPr>
        </p:nvSpPr>
        <p:spPr>
          <a:xfrm>
            <a:off x="4038480" y="3608640"/>
            <a:ext cx="4114440" cy="518400"/>
          </a:xfrm>
          <a:prstGeom prst="rect">
            <a:avLst/>
          </a:prstGeom>
          <a:gradFill rotWithShape="0">
            <a:gsLst>
              <a:gs pos="0">
                <a:srgbClr val="01023b"/>
              </a:gs>
              <a:gs pos="50000">
                <a:srgbClr val="a53f52"/>
              </a:gs>
              <a:gs pos="100000">
                <a:srgbClr val="ea9a5c"/>
              </a:gs>
            </a:gsLst>
            <a:lin ang="10800000"/>
          </a:gradFill>
          <a:ln w="0">
            <a:noFill/>
          </a:ln>
        </p:spPr>
        <p:txBody>
          <a:bodyPr lIns="91440" rIns="91440" tIns="45720" bIns="45720" anchor="t">
            <a:noAutofit/>
          </a:bodyPr>
          <a:p>
            <a:pPr indent="0" algn="ctr" defTabSz="914400">
              <a:lnSpc>
                <a:spcPct val="150000"/>
              </a:lnSpc>
              <a:spcBef>
                <a:spcPts val="1001"/>
              </a:spcBef>
              <a:buNone/>
              <a:tabLst>
                <a:tab algn="l" pos="0"/>
              </a:tabLst>
            </a:pPr>
            <a:r>
              <a:rPr b="0" lang="en-US" sz="1800" strike="noStrike" u="none" cap="all">
                <a:solidFill>
                  <a:schemeClr val="lt1"/>
                </a:solidFill>
                <a:uFillTx/>
                <a:latin typeface="Calibri"/>
              </a:rPr>
              <a:t>CYBER edge</a:t>
            </a:r>
            <a:endParaRPr b="0" lang="en-US" sz="1800" strike="noStrike" u="none">
              <a:solidFill>
                <a:schemeClr val="lt1"/>
              </a:solidFill>
              <a:uFillTx/>
              <a:latin typeface="Calibri"/>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6095880" y="2262960"/>
            <a:ext cx="5250960" cy="1661040"/>
          </a:xfrm>
          <a:prstGeom prst="rect">
            <a:avLst/>
          </a:prstGeom>
          <a:noFill/>
          <a:ln w="0">
            <a:noFill/>
          </a:ln>
        </p:spPr>
        <p:txBody>
          <a:bodyPr lIns="91440" rIns="91440" tIns="45720" bIns="45720" anchor="b">
            <a:normAutofit fontScale="92500" lnSpcReduction="9999"/>
          </a:bodyPr>
          <a:p>
            <a:pPr indent="0" defTabSz="914400">
              <a:lnSpc>
                <a:spcPct val="100000"/>
              </a:lnSpc>
              <a:buNone/>
            </a:pPr>
            <a:r>
              <a:rPr b="0" lang="en-US" sz="6000" spc="300" strike="noStrike" u="none" cap="all">
                <a:solidFill>
                  <a:schemeClr val="dk1"/>
                </a:solidFill>
                <a:uFillTx/>
                <a:latin typeface="Calibri Light"/>
              </a:rPr>
              <a:t>Technical details</a:t>
            </a:r>
            <a:endParaRPr b="0" lang="en-US" sz="6000" strike="noStrike" u="none">
              <a:solidFill>
                <a:schemeClr val="dk1"/>
              </a:solidFill>
              <a:uFillTx/>
              <a:latin typeface="Calibri"/>
            </a:endParaRPr>
          </a:p>
        </p:txBody>
      </p:sp>
      <p:sp>
        <p:nvSpPr>
          <p:cNvPr id="105" name="Picture Placeholder 12"/>
          <p:cNvSpPr/>
          <p:nvPr/>
        </p:nvSpPr>
        <p:spPr>
          <a:xfrm>
            <a:off x="0" y="0"/>
            <a:ext cx="6095520" cy="6867720"/>
          </a:xfrm>
          <a:custGeom>
            <a:avLst/>
            <a:gdLst>
              <a:gd name="textAreaLeft" fmla="*/ 0 w 6095520"/>
              <a:gd name="textAreaRight" fmla="*/ 6095880 w 6095520"/>
              <a:gd name="textAreaTop" fmla="*/ 0 h 6867720"/>
              <a:gd name="textAreaBottom" fmla="*/ 6868080 h 6867720"/>
            </a:gdLst>
            <a:ahLst/>
            <a:rect l="textAreaLeft" t="textAreaTop" r="textAreaRight" b="textAreaBottom"/>
            <a:pathLst>
              <a:path w="6096000" h="6867922">
                <a:moveTo>
                  <a:pt x="0" y="0"/>
                </a:moveTo>
                <a:lnTo>
                  <a:pt x="6096000" y="0"/>
                </a:lnTo>
                <a:lnTo>
                  <a:pt x="4228633" y="6867922"/>
                </a:lnTo>
                <a:lnTo>
                  <a:pt x="0" y="6858000"/>
                </a:lnTo>
                <a:lnTo>
                  <a:pt x="0" y="0"/>
                </a:lnTo>
                <a:close/>
              </a:path>
            </a:pathLst>
          </a:custGeom>
          <a:blipFill rotWithShape="0">
            <a:blip r:embed="rId1">
              <a:extLst>
                <a:ext uri="{BEBA8EAE-BF5A-486C-A8C5-ECC9F3942E4B}">
                  <a14:imgProps xmlns:a14="http://schemas.microsoft.com/office/drawing/2010/main">
                    <a14:imgLayer r:embed="rId2">
                      <a14:imgEffect>
                        <a14:saturation sat="0"/>
                      </a14:imgEffect>
                    </a14:imgLayer>
                  </a14:imgProps>
                </a:ext>
              </a:extLst>
            </a:blip>
            <a:srcRect/>
            <a:stretch/>
          </a:blipFill>
          <a:ln w="0">
            <a:noFill/>
          </a:ln>
        </p:spPr>
        <p:style>
          <a:lnRef idx="0"/>
          <a:fillRef idx="0"/>
          <a:effectRef idx="0"/>
          <a:fontRef idx="minor"/>
        </p:style>
        <p:txBody>
          <a:bodyPr lIns="90000" rIns="90000" tIns="45000" bIns="45000" anchor="t">
            <a:noAutofit/>
          </a:bodyPr>
          <a:p>
            <a:endParaRPr b="0" lang="en-GB" sz="1800" strike="noStrike" u="none">
              <a:solidFill>
                <a:srgbClr val="000000"/>
              </a:solidFill>
              <a:uFillTx/>
              <a:latin typeface="Arial"/>
            </a:endParaRPr>
          </a:p>
        </p:txBody>
      </p:sp>
      <p:sp>
        <p:nvSpPr>
          <p:cNvPr id="3" name="PlaceHolder 2"/>
          <p:cNvSpPr>
            <a:spLocks noGrp="1"/>
          </p:cNvSpPr>
          <p:nvPr>
            <p:ph type="sldNum" idx="6"/>
          </p:nvPr>
        </p:nvSpPr>
        <p:spPr/>
        <p:txBody>
          <a:bodyPr/>
          <a:p>
            <a:fld id="{BC454635-C0CC-4B04-A25D-1E28F185F94A}"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 name="PlaceHolder 1"/>
          <p:cNvSpPr>
            <a:spLocks noGrp="1"/>
          </p:cNvSpPr>
          <p:nvPr>
            <p:ph type="title"/>
          </p:nvPr>
        </p:nvSpPr>
        <p:spPr>
          <a:xfrm>
            <a:off x="594360" y="414000"/>
            <a:ext cx="11002680" cy="823680"/>
          </a:xfrm>
          <a:prstGeom prst="rect">
            <a:avLst/>
          </a:prstGeom>
          <a:noFill/>
          <a:ln w="0">
            <a:noFill/>
          </a:ln>
        </p:spPr>
        <p:txBody>
          <a:bodyPr lIns="91440" rIns="91440" tIns="45720" bIns="45720" anchor="ctr">
            <a:noAutofit/>
          </a:bodyPr>
          <a:p>
            <a:pPr indent="0" algn="ctr" defTabSz="914400">
              <a:lnSpc>
                <a:spcPct val="100000"/>
              </a:lnSpc>
              <a:buNone/>
            </a:pPr>
            <a:r>
              <a:rPr b="0" lang="en-US" sz="3600" spc="300" strike="noStrike" u="none" cap="all">
                <a:solidFill>
                  <a:schemeClr val="dk1"/>
                </a:solidFill>
                <a:uFillTx/>
                <a:latin typeface="Calibri Light"/>
              </a:rPr>
              <a:t>System design</a:t>
            </a:r>
            <a:endParaRPr b="0" lang="en-US" sz="3600" strike="noStrike" u="none">
              <a:solidFill>
                <a:schemeClr val="dk1"/>
              </a:solidFill>
              <a:uFillTx/>
              <a:latin typeface="Calibri"/>
            </a:endParaRPr>
          </a:p>
        </p:txBody>
      </p:sp>
      <p:pic>
        <p:nvPicPr>
          <p:cNvPr id="107" name="Picture 3" descr=""/>
          <p:cNvPicPr/>
          <p:nvPr/>
        </p:nvPicPr>
        <p:blipFill>
          <a:blip r:embed="rId1"/>
          <a:stretch/>
        </p:blipFill>
        <p:spPr>
          <a:xfrm>
            <a:off x="481320" y="2022840"/>
            <a:ext cx="5376240" cy="2811960"/>
          </a:xfrm>
          <a:prstGeom prst="rect">
            <a:avLst/>
          </a:prstGeom>
          <a:noFill/>
          <a:ln w="0">
            <a:noFill/>
          </a:ln>
        </p:spPr>
      </p:pic>
      <p:pic>
        <p:nvPicPr>
          <p:cNvPr id="108" name="Picture 6" descr=""/>
          <p:cNvPicPr/>
          <p:nvPr/>
        </p:nvPicPr>
        <p:blipFill>
          <a:blip r:embed="rId2"/>
          <a:stretch/>
        </p:blipFill>
        <p:spPr>
          <a:xfrm>
            <a:off x="6095880" y="1983960"/>
            <a:ext cx="5242680" cy="2673720"/>
          </a:xfrm>
          <a:prstGeom prst="rect">
            <a:avLst/>
          </a:prstGeom>
          <a:noFill/>
          <a:ln w="0">
            <a:noFill/>
          </a:ln>
        </p:spPr>
      </p:pic>
      <p:sp>
        <p:nvSpPr>
          <p:cNvPr id="3" name="PlaceHolder 2"/>
          <p:cNvSpPr>
            <a:spLocks noGrp="1"/>
          </p:cNvSpPr>
          <p:nvPr>
            <p:ph type="sldNum" idx="9"/>
          </p:nvPr>
        </p:nvSpPr>
        <p:spPr/>
        <p:txBody>
          <a:bodyPr/>
          <a:p>
            <a:fld id="{72FB8AF5-7C4A-47BD-A43E-A4661BFFC203}" type="slidenum">
              <a:t>11</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594360" y="461520"/>
            <a:ext cx="11002680" cy="823680"/>
          </a:xfrm>
          <a:prstGeom prst="rect">
            <a:avLst/>
          </a:prstGeom>
          <a:noFill/>
          <a:ln w="0">
            <a:noFill/>
          </a:ln>
        </p:spPr>
        <p:txBody>
          <a:bodyPr lIns="91440" rIns="91440" tIns="45720" bIns="45720" anchor="ctr">
            <a:normAutofit/>
          </a:bodyPr>
          <a:p>
            <a:pPr indent="0" algn="ctr" defTabSz="914400">
              <a:lnSpc>
                <a:spcPct val="100000"/>
              </a:lnSpc>
              <a:buNone/>
            </a:pPr>
            <a:r>
              <a:rPr b="0" lang="en-US" sz="4800" spc="300" strike="noStrike" u="none" cap="all">
                <a:solidFill>
                  <a:schemeClr val="dk1"/>
                </a:solidFill>
                <a:uFillTx/>
                <a:latin typeface="Calibri Light"/>
              </a:rPr>
              <a:t>Tech stack</a:t>
            </a:r>
            <a:endParaRPr b="0" lang="en-US" sz="4800" strike="noStrike" u="none">
              <a:solidFill>
                <a:schemeClr val="dk1"/>
              </a:solidFill>
              <a:uFillTx/>
              <a:latin typeface="Calibri"/>
            </a:endParaRPr>
          </a:p>
        </p:txBody>
      </p:sp>
      <p:pic>
        <p:nvPicPr>
          <p:cNvPr id="110" name="Picture 3" descr=""/>
          <p:cNvPicPr/>
          <p:nvPr/>
        </p:nvPicPr>
        <p:blipFill>
          <a:blip r:embed="rId1"/>
          <a:stretch/>
        </p:blipFill>
        <p:spPr>
          <a:xfrm>
            <a:off x="1705320" y="1416600"/>
            <a:ext cx="8781480" cy="4979520"/>
          </a:xfrm>
          <a:prstGeom prst="rect">
            <a:avLst/>
          </a:prstGeom>
          <a:noFill/>
          <a:ln w="0">
            <a:noFill/>
          </a:ln>
        </p:spPr>
      </p:pic>
      <p:sp>
        <p:nvSpPr>
          <p:cNvPr id="3" name="PlaceHolder 2"/>
          <p:cNvSpPr>
            <a:spLocks noGrp="1"/>
          </p:cNvSpPr>
          <p:nvPr>
            <p:ph type="sldNum" idx="9"/>
          </p:nvPr>
        </p:nvSpPr>
        <p:spPr/>
        <p:txBody>
          <a:bodyPr/>
          <a:p>
            <a:fld id="{6BB453D8-1CE3-4D2F-AAB6-47D8751C3C4B}"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6095880" y="2064600"/>
            <a:ext cx="5250960" cy="1661040"/>
          </a:xfrm>
          <a:prstGeom prst="rect">
            <a:avLst/>
          </a:prstGeom>
          <a:noFill/>
          <a:ln w="0">
            <a:noFill/>
          </a:ln>
        </p:spPr>
        <p:txBody>
          <a:bodyPr lIns="91440" rIns="91440" tIns="45720" bIns="45720" anchor="b">
            <a:normAutofit/>
          </a:bodyPr>
          <a:p>
            <a:pPr indent="0" defTabSz="914400">
              <a:lnSpc>
                <a:spcPct val="100000"/>
              </a:lnSpc>
              <a:buNone/>
            </a:pPr>
            <a:r>
              <a:rPr b="0" lang="en-US" sz="6000" spc="300" strike="noStrike" u="none" cap="all">
                <a:solidFill>
                  <a:schemeClr val="dk1"/>
                </a:solidFill>
                <a:uFillTx/>
                <a:latin typeface="Calibri Light"/>
              </a:rPr>
              <a:t>demo</a:t>
            </a:r>
            <a:endParaRPr b="0" lang="en-US" sz="6000" strike="noStrike" u="none">
              <a:solidFill>
                <a:schemeClr val="dk1"/>
              </a:solidFill>
              <a:uFillTx/>
              <a:latin typeface="Calibri"/>
            </a:endParaRPr>
          </a:p>
        </p:txBody>
      </p:sp>
      <p:sp>
        <p:nvSpPr>
          <p:cNvPr id="112" name="Picture Placeholder 12"/>
          <p:cNvSpPr/>
          <p:nvPr/>
        </p:nvSpPr>
        <p:spPr>
          <a:xfrm>
            <a:off x="0" y="0"/>
            <a:ext cx="6095520" cy="6867720"/>
          </a:xfrm>
          <a:custGeom>
            <a:avLst/>
            <a:gdLst>
              <a:gd name="textAreaLeft" fmla="*/ 0 w 6095520"/>
              <a:gd name="textAreaRight" fmla="*/ 6095880 w 6095520"/>
              <a:gd name="textAreaTop" fmla="*/ 0 h 6867720"/>
              <a:gd name="textAreaBottom" fmla="*/ 6868080 h 6867720"/>
            </a:gdLst>
            <a:ahLst/>
            <a:rect l="textAreaLeft" t="textAreaTop" r="textAreaRight" b="textAreaBottom"/>
            <a:pathLst>
              <a:path w="6096000" h="6867922">
                <a:moveTo>
                  <a:pt x="0" y="0"/>
                </a:moveTo>
                <a:lnTo>
                  <a:pt x="6096000" y="0"/>
                </a:lnTo>
                <a:lnTo>
                  <a:pt x="4228633" y="6867922"/>
                </a:lnTo>
                <a:lnTo>
                  <a:pt x="0" y="6858000"/>
                </a:lnTo>
                <a:lnTo>
                  <a:pt x="0" y="0"/>
                </a:lnTo>
                <a:close/>
              </a:path>
            </a:pathLst>
          </a:custGeom>
          <a:blipFill rotWithShape="0">
            <a:blip r:embed="rId1">
              <a:extLst>
                <a:ext uri="{BEBA8EAE-BF5A-486C-A8C5-ECC9F3942E4B}">
                  <a14:imgProps xmlns:a14="http://schemas.microsoft.com/office/drawing/2010/main">
                    <a14:imgLayer r:embed="rId2">
                      <a14:imgEffect>
                        <a14:saturation sat="0"/>
                      </a14:imgEffect>
                    </a14:imgLayer>
                  </a14:imgProps>
                </a:ext>
              </a:extLst>
            </a:blip>
            <a:srcRect/>
            <a:stretch/>
          </a:blipFill>
          <a:ln w="0">
            <a:noFill/>
          </a:ln>
        </p:spPr>
        <p:style>
          <a:lnRef idx="0"/>
          <a:fillRef idx="0"/>
          <a:effectRef idx="0"/>
          <a:fontRef idx="minor"/>
        </p:style>
        <p:txBody>
          <a:bodyPr lIns="90000" rIns="90000" tIns="45000" bIns="45000" anchor="t">
            <a:noAutofit/>
          </a:bodyPr>
          <a:p>
            <a:endParaRPr b="0" lang="en-GB" sz="1800" strike="noStrike" u="none">
              <a:solidFill>
                <a:srgbClr val="000000"/>
              </a:solidFill>
              <a:uFillTx/>
              <a:latin typeface="Arial"/>
            </a:endParaRPr>
          </a:p>
        </p:txBody>
      </p:sp>
      <p:sp>
        <p:nvSpPr>
          <p:cNvPr id="3" name="PlaceHolder 2"/>
          <p:cNvSpPr>
            <a:spLocks noGrp="1"/>
          </p:cNvSpPr>
          <p:nvPr>
            <p:ph type="sldNum" idx="6"/>
          </p:nvPr>
        </p:nvSpPr>
        <p:spPr/>
        <p:txBody>
          <a:bodyPr/>
          <a:p>
            <a:fld id="{AD04FB58-8E4B-4B13-851B-A956F957BD9D}"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Rectangle 8">
            <a:extLst>
              <a:ext uri="{C183D7F6-B498-43B3-948B-1728B52AA6E4}">
                <adec:decorative xmlns:adec="http://schemas.microsoft.com/office/drawing/2017/decorative" val="1"/>
              </a:ext>
            </a:extLst>
          </p:cNvPr>
          <p:cNvSpPr/>
          <p:nvPr/>
        </p:nvSpPr>
        <p:spPr>
          <a:xfrm>
            <a:off x="593640" y="1639080"/>
            <a:ext cx="2709720" cy="4709520"/>
          </a:xfrm>
          <a:prstGeom prst="rect">
            <a:avLst/>
          </a:prstGeom>
          <a:gradFill rotWithShape="0">
            <a:gsLst>
              <a:gs pos="0">
                <a:srgbClr val="e9995a"/>
              </a:gs>
              <a:gs pos="50000">
                <a:srgbClr val="a53f52"/>
              </a:gs>
              <a:gs pos="100000">
                <a:srgbClr val="01023b"/>
              </a:gs>
            </a:gsLst>
            <a:lin ang="27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uFillTx/>
              <a:latin typeface="Calibri"/>
            </a:endParaRPr>
          </a:p>
        </p:txBody>
      </p:sp>
      <p:sp>
        <p:nvSpPr>
          <p:cNvPr id="114" name="PlaceHolder 1"/>
          <p:cNvSpPr>
            <a:spLocks noGrp="1"/>
          </p:cNvSpPr>
          <p:nvPr>
            <p:ph type="title"/>
          </p:nvPr>
        </p:nvSpPr>
        <p:spPr>
          <a:xfrm>
            <a:off x="594360" y="690120"/>
            <a:ext cx="11002680" cy="823680"/>
          </a:xfrm>
          <a:prstGeom prst="rect">
            <a:avLst/>
          </a:prstGeom>
          <a:noFill/>
          <a:ln w="0">
            <a:noFill/>
          </a:ln>
        </p:spPr>
        <p:txBody>
          <a:bodyPr lIns="91440" rIns="91440" tIns="45720" bIns="45720" anchor="ctr">
            <a:normAutofit/>
          </a:bodyPr>
          <a:p>
            <a:pPr indent="0" algn="ctr" defTabSz="914400">
              <a:lnSpc>
                <a:spcPct val="100000"/>
              </a:lnSpc>
              <a:buNone/>
            </a:pPr>
            <a:r>
              <a:rPr b="0" lang="en-US" sz="4800" spc="300" strike="noStrike" u="none" cap="all">
                <a:solidFill>
                  <a:schemeClr val="dk1"/>
                </a:solidFill>
                <a:uFillTx/>
                <a:latin typeface="Calibri Light"/>
              </a:rPr>
              <a:t>login page</a:t>
            </a:r>
            <a:endParaRPr b="0" lang="en-US" sz="4800" strike="noStrike" u="none">
              <a:solidFill>
                <a:schemeClr val="dk1"/>
              </a:solidFill>
              <a:uFillTx/>
              <a:latin typeface="Calibri"/>
            </a:endParaRPr>
          </a:p>
        </p:txBody>
      </p:sp>
      <p:pic>
        <p:nvPicPr>
          <p:cNvPr id="115" name="Picture 7" descr=""/>
          <p:cNvPicPr/>
          <p:nvPr/>
        </p:nvPicPr>
        <p:blipFill>
          <a:blip r:embed="rId1"/>
          <a:stretch/>
        </p:blipFill>
        <p:spPr>
          <a:xfrm>
            <a:off x="2044440" y="1976400"/>
            <a:ext cx="8453520" cy="4094280"/>
          </a:xfrm>
          <a:prstGeom prst="rect">
            <a:avLst/>
          </a:prstGeom>
          <a:noFill/>
          <a:ln w="0">
            <a:noFill/>
          </a:ln>
        </p:spPr>
      </p:pic>
      <p:sp>
        <p:nvSpPr>
          <p:cNvPr id="3" name="PlaceHolder 2"/>
          <p:cNvSpPr>
            <a:spLocks noGrp="1"/>
          </p:cNvSpPr>
          <p:nvPr>
            <p:ph type="sldNum" idx="9"/>
          </p:nvPr>
        </p:nvSpPr>
        <p:spPr/>
        <p:txBody>
          <a:bodyPr/>
          <a:p>
            <a:fld id="{8262E93C-D504-4350-85B5-30738399A268}"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Rectangle 8">
            <a:extLst>
              <a:ext uri="{C183D7F6-B498-43B3-948B-1728B52AA6E4}">
                <adec:decorative xmlns:adec="http://schemas.microsoft.com/office/drawing/2017/decorative" val="1"/>
              </a:ext>
            </a:extLst>
          </p:cNvPr>
          <p:cNvSpPr/>
          <p:nvPr/>
        </p:nvSpPr>
        <p:spPr>
          <a:xfrm>
            <a:off x="593640" y="1639080"/>
            <a:ext cx="2709720" cy="4709520"/>
          </a:xfrm>
          <a:prstGeom prst="rect">
            <a:avLst/>
          </a:prstGeom>
          <a:gradFill rotWithShape="0">
            <a:gsLst>
              <a:gs pos="0">
                <a:srgbClr val="e9995a"/>
              </a:gs>
              <a:gs pos="50000">
                <a:srgbClr val="a53f52"/>
              </a:gs>
              <a:gs pos="100000">
                <a:srgbClr val="01023b"/>
              </a:gs>
            </a:gsLst>
            <a:lin ang="27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uFillTx/>
              <a:latin typeface="Calibri"/>
            </a:endParaRPr>
          </a:p>
        </p:txBody>
      </p:sp>
      <p:sp>
        <p:nvSpPr>
          <p:cNvPr id="117" name="PlaceHolder 1"/>
          <p:cNvSpPr>
            <a:spLocks noGrp="1"/>
          </p:cNvSpPr>
          <p:nvPr>
            <p:ph type="title"/>
          </p:nvPr>
        </p:nvSpPr>
        <p:spPr>
          <a:xfrm>
            <a:off x="594360" y="690120"/>
            <a:ext cx="11002680" cy="823680"/>
          </a:xfrm>
          <a:prstGeom prst="rect">
            <a:avLst/>
          </a:prstGeom>
          <a:noFill/>
          <a:ln w="0">
            <a:noFill/>
          </a:ln>
        </p:spPr>
        <p:txBody>
          <a:bodyPr lIns="91440" rIns="91440" tIns="45720" bIns="45720" anchor="ctr">
            <a:normAutofit/>
          </a:bodyPr>
          <a:p>
            <a:pPr indent="0" algn="ctr" defTabSz="914400">
              <a:lnSpc>
                <a:spcPct val="100000"/>
              </a:lnSpc>
              <a:buNone/>
            </a:pPr>
            <a:r>
              <a:rPr b="0" lang="en-US" sz="4800" spc="300" strike="noStrike" u="none" cap="all">
                <a:solidFill>
                  <a:schemeClr val="dk1"/>
                </a:solidFill>
                <a:uFillTx/>
                <a:latin typeface="Calibri Light"/>
              </a:rPr>
              <a:t>Dashboard</a:t>
            </a:r>
            <a:endParaRPr b="0" lang="en-US" sz="4800" strike="noStrike" u="none">
              <a:solidFill>
                <a:schemeClr val="dk1"/>
              </a:solidFill>
              <a:uFillTx/>
              <a:latin typeface="Calibri"/>
            </a:endParaRPr>
          </a:p>
        </p:txBody>
      </p:sp>
      <p:pic>
        <p:nvPicPr>
          <p:cNvPr id="118" name="Picture 2" descr=""/>
          <p:cNvPicPr/>
          <p:nvPr/>
        </p:nvPicPr>
        <p:blipFill>
          <a:blip r:embed="rId1"/>
          <a:stretch/>
        </p:blipFill>
        <p:spPr>
          <a:xfrm>
            <a:off x="2242800" y="1916640"/>
            <a:ext cx="8255160" cy="4154400"/>
          </a:xfrm>
          <a:prstGeom prst="rect">
            <a:avLst/>
          </a:prstGeom>
          <a:noFill/>
          <a:ln w="0">
            <a:noFill/>
          </a:ln>
        </p:spPr>
      </p:pic>
      <p:sp>
        <p:nvSpPr>
          <p:cNvPr id="3" name="PlaceHolder 2"/>
          <p:cNvSpPr>
            <a:spLocks noGrp="1"/>
          </p:cNvSpPr>
          <p:nvPr>
            <p:ph type="sldNum" idx="9"/>
          </p:nvPr>
        </p:nvSpPr>
        <p:spPr/>
        <p:txBody>
          <a:bodyPr/>
          <a:p>
            <a:fld id="{F47961AB-9FA1-49D0-8BB8-59D67742D415}"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Rectangle 8">
            <a:extLst>
              <a:ext uri="{C183D7F6-B498-43B3-948B-1728B52AA6E4}">
                <adec:decorative xmlns:adec="http://schemas.microsoft.com/office/drawing/2017/decorative" val="1"/>
              </a:ext>
            </a:extLst>
          </p:cNvPr>
          <p:cNvSpPr/>
          <p:nvPr/>
        </p:nvSpPr>
        <p:spPr>
          <a:xfrm>
            <a:off x="593640" y="1639080"/>
            <a:ext cx="2709720" cy="4709520"/>
          </a:xfrm>
          <a:prstGeom prst="rect">
            <a:avLst/>
          </a:prstGeom>
          <a:gradFill rotWithShape="0">
            <a:gsLst>
              <a:gs pos="0">
                <a:srgbClr val="e9995a"/>
              </a:gs>
              <a:gs pos="50000">
                <a:srgbClr val="a53f52"/>
              </a:gs>
              <a:gs pos="100000">
                <a:srgbClr val="01023b"/>
              </a:gs>
            </a:gsLst>
            <a:lin ang="2700000"/>
          </a:gra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uFillTx/>
              <a:latin typeface="Calibri"/>
            </a:endParaRPr>
          </a:p>
        </p:txBody>
      </p:sp>
      <p:sp>
        <p:nvSpPr>
          <p:cNvPr id="120" name="PlaceHolder 1"/>
          <p:cNvSpPr>
            <a:spLocks noGrp="1"/>
          </p:cNvSpPr>
          <p:nvPr>
            <p:ph type="title"/>
          </p:nvPr>
        </p:nvSpPr>
        <p:spPr>
          <a:xfrm>
            <a:off x="594360" y="690120"/>
            <a:ext cx="11002680" cy="823680"/>
          </a:xfrm>
          <a:prstGeom prst="rect">
            <a:avLst/>
          </a:prstGeom>
          <a:noFill/>
          <a:ln w="0">
            <a:noFill/>
          </a:ln>
        </p:spPr>
        <p:txBody>
          <a:bodyPr lIns="91440" rIns="91440" tIns="45720" bIns="45720" anchor="ctr">
            <a:normAutofit/>
          </a:bodyPr>
          <a:p>
            <a:pPr indent="0" algn="ctr" defTabSz="914400">
              <a:lnSpc>
                <a:spcPct val="100000"/>
              </a:lnSpc>
              <a:buNone/>
            </a:pPr>
            <a:r>
              <a:rPr b="0" lang="en-US" sz="4800" spc="300" strike="noStrike" u="none" cap="all">
                <a:solidFill>
                  <a:schemeClr val="dk1"/>
                </a:solidFill>
                <a:uFillTx/>
                <a:latin typeface="Calibri Light"/>
              </a:rPr>
              <a:t>reports</a:t>
            </a:r>
            <a:endParaRPr b="0" lang="en-US" sz="4800" strike="noStrike" u="none">
              <a:solidFill>
                <a:schemeClr val="dk1"/>
              </a:solidFill>
              <a:uFillTx/>
              <a:latin typeface="Calibri"/>
            </a:endParaRPr>
          </a:p>
        </p:txBody>
      </p:sp>
      <p:pic>
        <p:nvPicPr>
          <p:cNvPr id="121" name="Picture 4" descr=""/>
          <p:cNvPicPr/>
          <p:nvPr/>
        </p:nvPicPr>
        <p:blipFill>
          <a:blip r:embed="rId1"/>
          <a:stretch/>
        </p:blipFill>
        <p:spPr>
          <a:xfrm>
            <a:off x="2639520" y="2044440"/>
            <a:ext cx="8350560" cy="3726360"/>
          </a:xfrm>
          <a:prstGeom prst="rect">
            <a:avLst/>
          </a:prstGeom>
          <a:noFill/>
          <a:ln w="0">
            <a:noFill/>
          </a:ln>
        </p:spPr>
      </p:pic>
      <p:sp>
        <p:nvSpPr>
          <p:cNvPr id="3" name="PlaceHolder 2"/>
          <p:cNvSpPr>
            <a:spLocks noGrp="1"/>
          </p:cNvSpPr>
          <p:nvPr>
            <p:ph type="sldNum" idx="9"/>
          </p:nvPr>
        </p:nvSpPr>
        <p:spPr/>
        <p:txBody>
          <a:bodyPr/>
          <a:p>
            <a:fld id="{9B3914FB-735D-4776-A2FF-A1570B1A57D1}"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594360" y="690120"/>
            <a:ext cx="11002680" cy="823680"/>
          </a:xfrm>
          <a:prstGeom prst="rect">
            <a:avLst/>
          </a:prstGeom>
          <a:noFill/>
          <a:ln w="0">
            <a:noFill/>
          </a:ln>
        </p:spPr>
        <p:txBody>
          <a:bodyPr lIns="91440" rIns="91440" tIns="45720" bIns="45720" anchor="ctr">
            <a:normAutofit fontScale="85000" lnSpcReduction="9999"/>
          </a:bodyPr>
          <a:p>
            <a:pPr indent="0" algn="ctr" defTabSz="914400">
              <a:lnSpc>
                <a:spcPct val="100000"/>
              </a:lnSpc>
              <a:buNone/>
            </a:pPr>
            <a:r>
              <a:rPr b="0" lang="en-US" sz="4800" spc="300" strike="noStrike" u="none" cap="all">
                <a:solidFill>
                  <a:schemeClr val="dk1"/>
                </a:solidFill>
                <a:uFillTx/>
                <a:latin typeface="Calibri Light"/>
              </a:rPr>
              <a:t>OpenScap CIS benchmarck report</a:t>
            </a:r>
            <a:endParaRPr b="0" lang="en-US" sz="4800" strike="noStrike" u="none">
              <a:solidFill>
                <a:schemeClr val="dk1"/>
              </a:solidFill>
              <a:uFillTx/>
              <a:latin typeface="Calibri"/>
            </a:endParaRPr>
          </a:p>
        </p:txBody>
      </p:sp>
      <p:pic>
        <p:nvPicPr>
          <p:cNvPr id="123" name="Picture 7" descr=""/>
          <p:cNvPicPr/>
          <p:nvPr/>
        </p:nvPicPr>
        <p:blipFill>
          <a:blip r:embed="rId1"/>
          <a:stretch/>
        </p:blipFill>
        <p:spPr>
          <a:xfrm>
            <a:off x="746280" y="1793160"/>
            <a:ext cx="4882320" cy="2078280"/>
          </a:xfrm>
          <a:prstGeom prst="rect">
            <a:avLst/>
          </a:prstGeom>
          <a:noFill/>
          <a:ln w="0">
            <a:noFill/>
          </a:ln>
        </p:spPr>
      </p:pic>
      <p:pic>
        <p:nvPicPr>
          <p:cNvPr id="124" name="Picture 10" descr=""/>
          <p:cNvPicPr/>
          <p:nvPr/>
        </p:nvPicPr>
        <p:blipFill>
          <a:blip r:embed="rId2"/>
          <a:stretch/>
        </p:blipFill>
        <p:spPr>
          <a:xfrm>
            <a:off x="6563160" y="1793160"/>
            <a:ext cx="4666680" cy="2078280"/>
          </a:xfrm>
          <a:prstGeom prst="rect">
            <a:avLst/>
          </a:prstGeom>
          <a:noFill/>
          <a:ln w="0">
            <a:noFill/>
          </a:ln>
        </p:spPr>
      </p:pic>
      <p:pic>
        <p:nvPicPr>
          <p:cNvPr id="125" name="Picture 12" descr=""/>
          <p:cNvPicPr/>
          <p:nvPr/>
        </p:nvPicPr>
        <p:blipFill>
          <a:blip r:embed="rId3"/>
          <a:stretch/>
        </p:blipFill>
        <p:spPr>
          <a:xfrm>
            <a:off x="3866040" y="4150440"/>
            <a:ext cx="4666680" cy="2017080"/>
          </a:xfrm>
          <a:prstGeom prst="rect">
            <a:avLst/>
          </a:prstGeom>
          <a:noFill/>
          <a:ln w="0">
            <a:noFill/>
          </a:ln>
        </p:spPr>
      </p:pic>
      <p:sp>
        <p:nvSpPr>
          <p:cNvPr id="3" name="PlaceHolder 2"/>
          <p:cNvSpPr>
            <a:spLocks noGrp="1"/>
          </p:cNvSpPr>
          <p:nvPr>
            <p:ph type="sldNum" idx="9"/>
          </p:nvPr>
        </p:nvSpPr>
        <p:spPr/>
        <p:txBody>
          <a:bodyPr/>
          <a:p>
            <a:fld id="{D5DCC5EA-4C0A-4828-B0CE-444D3F4A4FCE}" type="slidenum">
              <a:t>17</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6095880" y="1767600"/>
            <a:ext cx="5250960" cy="1661040"/>
          </a:xfrm>
          <a:prstGeom prst="rect">
            <a:avLst/>
          </a:prstGeom>
          <a:noFill/>
          <a:ln w="0">
            <a:noFill/>
          </a:ln>
        </p:spPr>
        <p:txBody>
          <a:bodyPr lIns="91440" rIns="91440" tIns="45720" bIns="45720" anchor="b">
            <a:normAutofit fontScale="92500" lnSpcReduction="9999"/>
          </a:bodyPr>
          <a:p>
            <a:pPr indent="0" defTabSz="914400">
              <a:lnSpc>
                <a:spcPct val="100000"/>
              </a:lnSpc>
              <a:buNone/>
            </a:pPr>
            <a:r>
              <a:rPr b="0" lang="en-US" sz="6000" spc="300" strike="noStrike" u="none" cap="all">
                <a:solidFill>
                  <a:schemeClr val="dk1"/>
                </a:solidFill>
                <a:uFillTx/>
                <a:latin typeface="Calibri Light"/>
              </a:rPr>
              <a:t>Future scope</a:t>
            </a:r>
            <a:endParaRPr b="0" lang="en-US" sz="6000" strike="noStrike" u="none">
              <a:solidFill>
                <a:schemeClr val="dk1"/>
              </a:solidFill>
              <a:uFillTx/>
              <a:latin typeface="Calibri"/>
            </a:endParaRPr>
          </a:p>
        </p:txBody>
      </p:sp>
      <p:sp>
        <p:nvSpPr>
          <p:cNvPr id="127" name="Picture Placeholder 12"/>
          <p:cNvSpPr/>
          <p:nvPr/>
        </p:nvSpPr>
        <p:spPr>
          <a:xfrm>
            <a:off x="0" y="0"/>
            <a:ext cx="6095520" cy="6867720"/>
          </a:xfrm>
          <a:custGeom>
            <a:avLst/>
            <a:gdLst>
              <a:gd name="textAreaLeft" fmla="*/ 0 w 6095520"/>
              <a:gd name="textAreaRight" fmla="*/ 6095880 w 6095520"/>
              <a:gd name="textAreaTop" fmla="*/ 0 h 6867720"/>
              <a:gd name="textAreaBottom" fmla="*/ 6868080 h 6867720"/>
            </a:gdLst>
            <a:ahLst/>
            <a:rect l="textAreaLeft" t="textAreaTop" r="textAreaRight" b="textAreaBottom"/>
            <a:pathLst>
              <a:path w="6096000" h="6867922">
                <a:moveTo>
                  <a:pt x="0" y="0"/>
                </a:moveTo>
                <a:lnTo>
                  <a:pt x="6096000" y="0"/>
                </a:lnTo>
                <a:lnTo>
                  <a:pt x="4228633" y="6867922"/>
                </a:lnTo>
                <a:lnTo>
                  <a:pt x="0" y="6858000"/>
                </a:lnTo>
                <a:lnTo>
                  <a:pt x="0" y="0"/>
                </a:lnTo>
                <a:close/>
              </a:path>
            </a:pathLst>
          </a:custGeom>
          <a:blipFill rotWithShape="0">
            <a:blip r:embed="rId1">
              <a:extLst>
                <a:ext uri="{BEBA8EAE-BF5A-486C-A8C5-ECC9F3942E4B}">
                  <a14:imgProps xmlns:a14="http://schemas.microsoft.com/office/drawing/2010/main">
                    <a14:imgLayer r:embed="rId2">
                      <a14:imgEffect>
                        <a14:saturation sat="0"/>
                      </a14:imgEffect>
                    </a14:imgLayer>
                  </a14:imgProps>
                </a:ext>
              </a:extLst>
            </a:blip>
            <a:srcRect/>
            <a:stretch/>
          </a:blipFill>
          <a:ln w="0">
            <a:noFill/>
          </a:ln>
        </p:spPr>
        <p:style>
          <a:lnRef idx="0"/>
          <a:fillRef idx="0"/>
          <a:effectRef idx="0"/>
          <a:fontRef idx="minor"/>
        </p:style>
        <p:txBody>
          <a:bodyPr lIns="90000" rIns="90000" tIns="45000" bIns="45000" anchor="t">
            <a:noAutofit/>
          </a:bodyPr>
          <a:p>
            <a:endParaRPr b="0" lang="en-GB" sz="1800" strike="noStrike" u="none">
              <a:solidFill>
                <a:srgbClr val="000000"/>
              </a:solidFill>
              <a:uFillTx/>
              <a:latin typeface="Arial"/>
            </a:endParaRPr>
          </a:p>
        </p:txBody>
      </p:sp>
      <p:sp>
        <p:nvSpPr>
          <p:cNvPr id="3" name="PlaceHolder 2"/>
          <p:cNvSpPr>
            <a:spLocks noGrp="1"/>
          </p:cNvSpPr>
          <p:nvPr>
            <p:ph type="sldNum" idx="6"/>
          </p:nvPr>
        </p:nvSpPr>
        <p:spPr/>
        <p:txBody>
          <a:bodyPr/>
          <a:p>
            <a:fld id="{BDF2D8FC-4623-4BA8-911B-1C51FF5421EB}"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PlaceHolder 1"/>
          <p:cNvSpPr>
            <a:spLocks noGrp="1"/>
          </p:cNvSpPr>
          <p:nvPr>
            <p:ph type="title"/>
          </p:nvPr>
        </p:nvSpPr>
        <p:spPr>
          <a:xfrm>
            <a:off x="6095880" y="612000"/>
            <a:ext cx="5896800" cy="883800"/>
          </a:xfrm>
          <a:prstGeom prst="rect">
            <a:avLst/>
          </a:prstGeom>
          <a:noFill/>
          <a:ln w="0">
            <a:noFill/>
          </a:ln>
        </p:spPr>
        <p:txBody>
          <a:bodyPr lIns="91440" rIns="91440" tIns="45720" bIns="45720" anchor="t">
            <a:noAutofit/>
          </a:bodyPr>
          <a:p>
            <a:pPr indent="0">
              <a:buNone/>
            </a:pPr>
            <a:endParaRPr b="0" lang="en-US" sz="3200" strike="noStrike" u="none" cap="all">
              <a:solidFill>
                <a:schemeClr val="dk1"/>
              </a:solidFill>
              <a:uFillTx/>
              <a:latin typeface="Calibri Light"/>
            </a:endParaRPr>
          </a:p>
        </p:txBody>
      </p:sp>
      <p:pic>
        <p:nvPicPr>
          <p:cNvPr id="129" name="Picture Placeholder 5" descr="person staring at blueprints on a brick wall"/>
          <p:cNvPicPr/>
          <p:nvPr/>
        </p:nvPicPr>
        <p:blipFill>
          <a:blip r:embed="rId1">
            <a:extLst>
              <a:ext uri="{BEBA8EAE-BF5A-486C-A8C5-ECC9F3942E4B}">
                <a14:imgProps xmlns:a14="http://schemas.microsoft.com/office/drawing/2010/main">
                  <a14:imgLayer r:embed="rId2">
                    <a14:imgEffect>
                      <a14:saturation sat="0"/>
                    </a14:imgEffect>
                  </a14:imgLayer>
                </a14:imgProps>
              </a:ext>
            </a:extLst>
          </a:blip>
          <a:srcRect l="23554" t="0" r="23877" b="329"/>
          <a:stretch/>
        </p:blipFill>
        <p:spPr>
          <a:xfrm>
            <a:off x="0" y="0"/>
            <a:ext cx="5416200" cy="6857640"/>
          </a:xfrm>
          <a:prstGeom prst="rect">
            <a:avLst/>
          </a:prstGeom>
          <a:noFill/>
          <a:ln w="0">
            <a:noFill/>
          </a:ln>
        </p:spPr>
      </p:pic>
      <p:sp>
        <p:nvSpPr>
          <p:cNvPr id="130" name="PlaceHolder 2"/>
          <p:cNvSpPr>
            <a:spLocks noGrp="1"/>
          </p:cNvSpPr>
          <p:nvPr>
            <p:ph/>
          </p:nvPr>
        </p:nvSpPr>
        <p:spPr>
          <a:xfrm>
            <a:off x="6095880" y="1661040"/>
            <a:ext cx="5668920" cy="4208040"/>
          </a:xfrm>
          <a:prstGeom prst="rect">
            <a:avLst/>
          </a:prstGeom>
          <a:noFill/>
          <a:ln w="0">
            <a:noFill/>
          </a:ln>
        </p:spPr>
        <p:txBody>
          <a:bodyPr lIns="91440" rIns="91440" tIns="45720" bIns="45720" anchor="t">
            <a:normAutofit/>
          </a:bodyPr>
          <a:p>
            <a:pPr marL="228600" indent="-228600" defTabSz="914400">
              <a:lnSpc>
                <a:spcPct val="150000"/>
              </a:lnSpc>
              <a:spcBef>
                <a:spcPts val="1001"/>
              </a:spcBef>
              <a:buClr>
                <a:srgbClr val="000000"/>
              </a:buClr>
              <a:buFont typeface="Arial"/>
              <a:buChar char="•"/>
            </a:pPr>
            <a:r>
              <a:rPr b="0" lang="en-IN" sz="1600" strike="noStrike" u="none">
                <a:solidFill>
                  <a:schemeClr val="dk1"/>
                </a:solidFill>
                <a:uFillTx/>
                <a:latin typeface="Calibri"/>
              </a:rPr>
              <a:t>Scheduled Scans &amp; Alerts</a:t>
            </a:r>
            <a:endParaRPr b="0" lang="en-US" sz="1600" strike="noStrike" u="none">
              <a:solidFill>
                <a:schemeClr val="dk1"/>
              </a:solidFill>
              <a:uFillTx/>
              <a:latin typeface="Calibri"/>
            </a:endParaRPr>
          </a:p>
          <a:p>
            <a:pPr marL="228600" indent="-228600" defTabSz="914400">
              <a:lnSpc>
                <a:spcPct val="150000"/>
              </a:lnSpc>
              <a:spcBef>
                <a:spcPts val="1001"/>
              </a:spcBef>
              <a:buClr>
                <a:srgbClr val="000000"/>
              </a:buClr>
              <a:buFont typeface="Arial"/>
              <a:buChar char="•"/>
            </a:pPr>
            <a:r>
              <a:rPr b="0" lang="en-US" sz="1600" strike="noStrike" u="none">
                <a:solidFill>
                  <a:schemeClr val="dk1"/>
                </a:solidFill>
                <a:uFillTx/>
                <a:latin typeface="Calibri"/>
              </a:rPr>
              <a:t>More In-Depth Scanning and Report Generation</a:t>
            </a:r>
            <a:endParaRPr b="0" lang="en-US" sz="1600" strike="noStrike" u="none">
              <a:solidFill>
                <a:schemeClr val="dk1"/>
              </a:solidFill>
              <a:uFillTx/>
              <a:latin typeface="Calibri"/>
            </a:endParaRPr>
          </a:p>
          <a:p>
            <a:pPr marL="228600" indent="-228600" defTabSz="914400">
              <a:lnSpc>
                <a:spcPct val="150000"/>
              </a:lnSpc>
              <a:spcBef>
                <a:spcPts val="1001"/>
              </a:spcBef>
              <a:buClr>
                <a:srgbClr val="000000"/>
              </a:buClr>
              <a:buFont typeface="Arial"/>
              <a:buChar char="•"/>
            </a:pPr>
            <a:r>
              <a:rPr b="0" lang="en-US" sz="1600" strike="noStrike" u="none">
                <a:solidFill>
                  <a:schemeClr val="dk1"/>
                </a:solidFill>
                <a:uFillTx/>
                <a:latin typeface="Calibri"/>
              </a:rPr>
              <a:t>System Telemetry and </a:t>
            </a:r>
            <a:r>
              <a:rPr b="0" lang="en-IN" sz="1600" strike="noStrike" u="none">
                <a:solidFill>
                  <a:schemeClr val="dk1"/>
                </a:solidFill>
                <a:uFillTx/>
                <a:latin typeface="Calibri"/>
              </a:rPr>
              <a:t>Graphical Data Visualization </a:t>
            </a:r>
            <a:endParaRPr b="0" lang="en-US" sz="1600" strike="noStrike" u="none">
              <a:solidFill>
                <a:schemeClr val="dk1"/>
              </a:solidFill>
              <a:uFillTx/>
              <a:latin typeface="Calibri"/>
            </a:endParaRPr>
          </a:p>
          <a:p>
            <a:pPr marL="228600" indent="-228600" defTabSz="914400">
              <a:lnSpc>
                <a:spcPct val="150000"/>
              </a:lnSpc>
              <a:spcBef>
                <a:spcPts val="1001"/>
              </a:spcBef>
              <a:buClr>
                <a:srgbClr val="000000"/>
              </a:buClr>
              <a:buFont typeface="Arial"/>
              <a:buChar char="•"/>
            </a:pPr>
            <a:r>
              <a:rPr b="0" lang="en-IN" sz="1600" strike="noStrike" u="none">
                <a:solidFill>
                  <a:schemeClr val="dk1"/>
                </a:solidFill>
                <a:uFillTx/>
                <a:latin typeface="Calibri"/>
              </a:rPr>
              <a:t>Role-based access for teams.</a:t>
            </a:r>
            <a:endParaRPr b="0" lang="en-US" sz="1600" strike="noStrike" u="none">
              <a:solidFill>
                <a:schemeClr val="dk1"/>
              </a:solidFill>
              <a:uFillTx/>
              <a:latin typeface="Calibri"/>
            </a:endParaRPr>
          </a:p>
          <a:p>
            <a:pPr marL="228600" indent="-228600" defTabSz="914400">
              <a:lnSpc>
                <a:spcPct val="150000"/>
              </a:lnSpc>
              <a:spcBef>
                <a:spcPts val="1001"/>
              </a:spcBef>
              <a:buClr>
                <a:srgbClr val="000000"/>
              </a:buClr>
              <a:buFont typeface="Arial"/>
              <a:buChar char="•"/>
            </a:pPr>
            <a:r>
              <a:rPr b="0" lang="en-IN" sz="1600" strike="noStrike" u="none">
                <a:solidFill>
                  <a:schemeClr val="dk1"/>
                </a:solidFill>
                <a:uFillTx/>
                <a:latin typeface="Calibri"/>
              </a:rPr>
              <a:t>Email/Slack Notifications</a:t>
            </a:r>
            <a:endParaRPr b="0" lang="en-US" sz="1600" strike="noStrike" u="none">
              <a:solidFill>
                <a:schemeClr val="dk1"/>
              </a:solidFill>
              <a:uFillTx/>
              <a:latin typeface="Calibri"/>
            </a:endParaRPr>
          </a:p>
          <a:p>
            <a:pPr marL="228600" indent="-228600" defTabSz="914400">
              <a:lnSpc>
                <a:spcPct val="150000"/>
              </a:lnSpc>
              <a:spcBef>
                <a:spcPts val="1001"/>
              </a:spcBef>
              <a:buClr>
                <a:srgbClr val="000000"/>
              </a:buClr>
              <a:buFont typeface="Arial"/>
              <a:buChar char="•"/>
            </a:pPr>
            <a:r>
              <a:rPr b="0" lang="en-US" sz="1600" strike="noStrike" u="none">
                <a:solidFill>
                  <a:schemeClr val="dk1"/>
                </a:solidFill>
                <a:uFillTx/>
                <a:latin typeface="Calibri"/>
              </a:rPr>
              <a:t>Data Aggregation Enhancements</a:t>
            </a:r>
            <a:endParaRPr b="0" lang="en-US" sz="1600" strike="noStrike" u="none">
              <a:solidFill>
                <a:schemeClr val="dk1"/>
              </a:solidFill>
              <a:uFillTx/>
              <a:latin typeface="Calibri"/>
            </a:endParaRPr>
          </a:p>
          <a:p>
            <a:pPr indent="0" defTabSz="914400">
              <a:lnSpc>
                <a:spcPct val="150000"/>
              </a:lnSpc>
              <a:spcBef>
                <a:spcPts val="1001"/>
              </a:spcBef>
              <a:buNone/>
            </a:pPr>
            <a:endParaRPr b="0" lang="en-US" sz="1600" strike="noStrike" u="none">
              <a:solidFill>
                <a:schemeClr val="dk1"/>
              </a:solidFill>
              <a:uFillTx/>
              <a:latin typeface="Calibri"/>
            </a:endParaRPr>
          </a:p>
        </p:txBody>
      </p:sp>
      <p:sp>
        <p:nvSpPr>
          <p:cNvPr id="4" name="PlaceHolder 3"/>
          <p:cNvSpPr>
            <a:spLocks noGrp="1"/>
          </p:cNvSpPr>
          <p:nvPr>
            <p:ph type="sldNum" idx="1"/>
          </p:nvPr>
        </p:nvSpPr>
        <p:spPr/>
        <p:txBody>
          <a:bodyPr/>
          <a:p>
            <a:fld id="{A946A9BA-986F-45A5-811E-19E239D630D9}"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6095880" y="612000"/>
            <a:ext cx="5896800" cy="883800"/>
          </a:xfrm>
          <a:prstGeom prst="rect">
            <a:avLst/>
          </a:prstGeom>
          <a:noFill/>
          <a:ln w="0">
            <a:noFill/>
          </a:ln>
        </p:spPr>
        <p:txBody>
          <a:bodyPr lIns="91440" rIns="91440" tIns="45720" bIns="45720" anchor="t">
            <a:noAutofit/>
          </a:bodyPr>
          <a:p>
            <a:pPr indent="0" defTabSz="914400">
              <a:lnSpc>
                <a:spcPct val="150000"/>
              </a:lnSpc>
              <a:spcBef>
                <a:spcPts val="1001"/>
              </a:spcBef>
              <a:buNone/>
            </a:pPr>
            <a:r>
              <a:rPr b="0" lang="en-US" sz="3200" strike="noStrike" u="none" cap="all">
                <a:solidFill>
                  <a:schemeClr val="dk1"/>
                </a:solidFill>
                <a:uFillTx/>
                <a:latin typeface="Calibri Light"/>
              </a:rPr>
              <a:t>The team</a:t>
            </a:r>
            <a:endParaRPr b="0" lang="en-US" sz="3200" strike="noStrike" u="none">
              <a:solidFill>
                <a:schemeClr val="dk1"/>
              </a:solidFill>
              <a:uFillTx/>
              <a:latin typeface="Calibri"/>
            </a:endParaRPr>
          </a:p>
        </p:txBody>
      </p:sp>
      <p:pic>
        <p:nvPicPr>
          <p:cNvPr id="80" name="Picture Placeholder 4" descr="table with various people working on their laptops"/>
          <p:cNvPicPr/>
          <p:nvPr/>
        </p:nvPicPr>
        <p:blipFill>
          <a:blip r:embed="rId1">
            <a:extLst>
              <a:ext uri="{BEBA8EAE-BF5A-486C-A8C5-ECC9F3942E4B}">
                <a14:imgProps xmlns:a14="http://schemas.microsoft.com/office/drawing/2010/main">
                  <a14:imgLayer r:embed="rId2">
                    <a14:imgEffect>
                      <a14:saturation sat="0"/>
                    </a14:imgEffect>
                  </a14:imgLayer>
                </a14:imgProps>
              </a:ext>
            </a:extLst>
          </a:blip>
          <a:srcRect l="23617" t="0" r="23617" b="0"/>
          <a:stretch/>
        </p:blipFill>
        <p:spPr>
          <a:xfrm>
            <a:off x="0" y="0"/>
            <a:ext cx="5416200" cy="6846480"/>
          </a:xfrm>
          <a:prstGeom prst="rect">
            <a:avLst/>
          </a:prstGeom>
          <a:noFill/>
          <a:ln w="0">
            <a:noFill/>
          </a:ln>
        </p:spPr>
      </p:pic>
      <p:sp>
        <p:nvSpPr>
          <p:cNvPr id="81" name="PlaceHolder 2"/>
          <p:cNvSpPr>
            <a:spLocks noGrp="1"/>
          </p:cNvSpPr>
          <p:nvPr>
            <p:ph/>
          </p:nvPr>
        </p:nvSpPr>
        <p:spPr>
          <a:xfrm>
            <a:off x="6225480" y="1546200"/>
            <a:ext cx="3017160" cy="464400"/>
          </a:xfrm>
          <a:prstGeom prst="rect">
            <a:avLst/>
          </a:prstGeom>
          <a:gradFill rotWithShape="0">
            <a:gsLst>
              <a:gs pos="0">
                <a:srgbClr val="ea9a5c"/>
              </a:gs>
              <a:gs pos="50000">
                <a:srgbClr val="a53f52"/>
              </a:gs>
              <a:gs pos="100000">
                <a:srgbClr val="01023b"/>
              </a:gs>
            </a:gsLst>
            <a:lin ang="2700000"/>
          </a:gradFill>
          <a:ln w="0">
            <a:noFill/>
          </a:ln>
        </p:spPr>
        <p:txBody>
          <a:bodyPr lIns="91440" rIns="91440" tIns="45720" bIns="45720" anchor="ctr">
            <a:noAutofit/>
          </a:bodyPr>
          <a:p>
            <a:pPr indent="0" algn="ctr" defTabSz="914400">
              <a:lnSpc>
                <a:spcPct val="100000"/>
              </a:lnSpc>
              <a:buNone/>
              <a:tabLst>
                <a:tab algn="l" pos="0"/>
              </a:tabLst>
            </a:pPr>
            <a:r>
              <a:rPr b="0" lang="en-US" sz="1400" spc="300" strike="noStrike" u="none">
                <a:solidFill>
                  <a:schemeClr val="lt1"/>
                </a:solidFill>
                <a:uFillTx/>
                <a:latin typeface="Calibri"/>
              </a:rPr>
              <a:t>Group 4</a:t>
            </a:r>
            <a:endParaRPr b="0" lang="en-US" sz="1400" strike="noStrike" u="none">
              <a:solidFill>
                <a:schemeClr val="dk1"/>
              </a:solidFill>
              <a:uFillTx/>
              <a:latin typeface="Calibri"/>
            </a:endParaRPr>
          </a:p>
        </p:txBody>
      </p:sp>
      <p:sp>
        <p:nvSpPr>
          <p:cNvPr id="82" name="PlaceHolder 3"/>
          <p:cNvSpPr>
            <a:spLocks noGrp="1"/>
          </p:cNvSpPr>
          <p:nvPr>
            <p:ph/>
          </p:nvPr>
        </p:nvSpPr>
        <p:spPr>
          <a:xfrm>
            <a:off x="6095880" y="2489040"/>
            <a:ext cx="4645800" cy="2218320"/>
          </a:xfrm>
          <a:prstGeom prst="rect">
            <a:avLst/>
          </a:prstGeom>
          <a:noFill/>
          <a:ln w="0">
            <a:noFill/>
          </a:ln>
        </p:spPr>
        <p:txBody>
          <a:bodyPr lIns="91440" rIns="91440" tIns="45720" bIns="45720" anchor="t">
            <a:noAutofit/>
          </a:bodyPr>
          <a:p>
            <a:pPr marL="228600" indent="-228600" defTabSz="914400">
              <a:lnSpc>
                <a:spcPct val="150000"/>
              </a:lnSpc>
              <a:spcBef>
                <a:spcPts val="1001"/>
              </a:spcBef>
              <a:buClr>
                <a:srgbClr val="000000"/>
              </a:buClr>
              <a:buFont typeface="Arial"/>
              <a:buChar char="•"/>
            </a:pPr>
            <a:r>
              <a:rPr b="0" lang="en-US" sz="1600" strike="noStrike" u="none">
                <a:solidFill>
                  <a:schemeClr val="dk1"/>
                </a:solidFill>
                <a:uFillTx/>
                <a:latin typeface="Calibri"/>
              </a:rPr>
              <a:t>PRIYANSHU DAS</a:t>
            </a:r>
            <a:endParaRPr b="0" lang="en-US" sz="1600" strike="noStrike" u="none">
              <a:solidFill>
                <a:schemeClr val="dk1"/>
              </a:solidFill>
              <a:uFillTx/>
              <a:latin typeface="Calibri"/>
            </a:endParaRPr>
          </a:p>
          <a:p>
            <a:pPr marL="228600" indent="-228600" defTabSz="914400">
              <a:lnSpc>
                <a:spcPct val="150000"/>
              </a:lnSpc>
              <a:spcBef>
                <a:spcPts val="1001"/>
              </a:spcBef>
              <a:buClr>
                <a:srgbClr val="000000"/>
              </a:buClr>
              <a:buFont typeface="Arial"/>
              <a:buChar char="•"/>
            </a:pPr>
            <a:r>
              <a:rPr b="0" lang="en-US" sz="1600" strike="noStrike" u="none">
                <a:solidFill>
                  <a:schemeClr val="dk1"/>
                </a:solidFill>
                <a:uFillTx/>
                <a:latin typeface="Calibri"/>
              </a:rPr>
              <a:t>ASHISH SRIVASTAVA</a:t>
            </a:r>
            <a:endParaRPr b="0" lang="en-US" sz="1600" strike="noStrike" u="none">
              <a:solidFill>
                <a:schemeClr val="dk1"/>
              </a:solidFill>
              <a:uFillTx/>
              <a:latin typeface="Calibri"/>
            </a:endParaRPr>
          </a:p>
          <a:p>
            <a:pPr marL="228600" indent="-228600" defTabSz="914400">
              <a:lnSpc>
                <a:spcPct val="150000"/>
              </a:lnSpc>
              <a:spcBef>
                <a:spcPts val="1001"/>
              </a:spcBef>
              <a:buClr>
                <a:srgbClr val="000000"/>
              </a:buClr>
              <a:buFont typeface="Arial"/>
              <a:buChar char="•"/>
            </a:pPr>
            <a:r>
              <a:rPr b="0" lang="en-US" sz="1600" strike="noStrike" u="none">
                <a:solidFill>
                  <a:schemeClr val="dk1"/>
                </a:solidFill>
                <a:uFillTx/>
                <a:latin typeface="Calibri"/>
              </a:rPr>
              <a:t>RAKESH CHOUDHARY</a:t>
            </a:r>
            <a:endParaRPr b="0" lang="en-US" sz="1600" strike="noStrike" u="none">
              <a:solidFill>
                <a:schemeClr val="dk1"/>
              </a:solidFill>
              <a:uFillTx/>
              <a:latin typeface="Calibri"/>
            </a:endParaRPr>
          </a:p>
          <a:p>
            <a:pPr marL="228600" indent="-228600" defTabSz="914400">
              <a:lnSpc>
                <a:spcPct val="150000"/>
              </a:lnSpc>
              <a:spcBef>
                <a:spcPts val="1001"/>
              </a:spcBef>
              <a:buClr>
                <a:srgbClr val="000000"/>
              </a:buClr>
              <a:buFont typeface="Arial"/>
              <a:buChar char="•"/>
            </a:pPr>
            <a:r>
              <a:rPr b="0" lang="en-US" sz="1600" strike="noStrike" u="none">
                <a:solidFill>
                  <a:schemeClr val="dk1"/>
                </a:solidFill>
                <a:uFillTx/>
                <a:latin typeface="Calibri"/>
              </a:rPr>
              <a:t>HARISH PRAKASH SINGH</a:t>
            </a:r>
            <a:endParaRPr b="0" lang="en-US" sz="1600" strike="noStrike" u="none">
              <a:solidFill>
                <a:schemeClr val="dk1"/>
              </a:solidFill>
              <a:uFillTx/>
              <a:latin typeface="Calibri"/>
            </a:endParaRPr>
          </a:p>
        </p:txBody>
      </p:sp>
      <p:sp>
        <p:nvSpPr>
          <p:cNvPr id="5" name="PlaceHolder 4"/>
          <p:cNvSpPr>
            <a:spLocks noGrp="1"/>
          </p:cNvSpPr>
          <p:nvPr>
            <p:ph type="sldNum" idx="4"/>
          </p:nvPr>
        </p:nvSpPr>
        <p:spPr/>
        <p:txBody>
          <a:bodyPr/>
          <a:p>
            <a:fld id="{F1E6F4AE-3FC9-4E1A-B56F-45E1139F83DE}" type="slidenum">
              <a:t>2</a:t>
            </a:fld>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PlaceHolder 1"/>
          <p:cNvSpPr>
            <a:spLocks noGrp="1"/>
          </p:cNvSpPr>
          <p:nvPr>
            <p:ph type="title"/>
          </p:nvPr>
        </p:nvSpPr>
        <p:spPr>
          <a:xfrm>
            <a:off x="6095880" y="2262960"/>
            <a:ext cx="5250960" cy="1661040"/>
          </a:xfrm>
          <a:prstGeom prst="rect">
            <a:avLst/>
          </a:prstGeom>
          <a:noFill/>
          <a:ln w="0">
            <a:noFill/>
          </a:ln>
        </p:spPr>
        <p:txBody>
          <a:bodyPr lIns="91440" rIns="91440" tIns="45720" bIns="45720" anchor="b">
            <a:normAutofit fontScale="92500" lnSpcReduction="9999"/>
          </a:bodyPr>
          <a:p>
            <a:pPr indent="0" defTabSz="914400">
              <a:lnSpc>
                <a:spcPct val="100000"/>
              </a:lnSpc>
              <a:buNone/>
            </a:pPr>
            <a:r>
              <a:rPr b="0" lang="en-US" sz="6000" spc="300" strike="noStrike" u="none" cap="all">
                <a:solidFill>
                  <a:schemeClr val="dk1"/>
                </a:solidFill>
                <a:uFillTx/>
                <a:latin typeface="Calibri Light"/>
              </a:rPr>
              <a:t>Any Questions?</a:t>
            </a:r>
            <a:endParaRPr b="0" lang="en-US" sz="6000" strike="noStrike" u="none">
              <a:solidFill>
                <a:schemeClr val="dk1"/>
              </a:solidFill>
              <a:uFillTx/>
              <a:latin typeface="Calibri"/>
            </a:endParaRPr>
          </a:p>
        </p:txBody>
      </p:sp>
      <p:sp>
        <p:nvSpPr>
          <p:cNvPr id="132" name="Picture Placeholder 12"/>
          <p:cNvSpPr/>
          <p:nvPr/>
        </p:nvSpPr>
        <p:spPr>
          <a:xfrm>
            <a:off x="0" y="0"/>
            <a:ext cx="6095520" cy="6867720"/>
          </a:xfrm>
          <a:custGeom>
            <a:avLst/>
            <a:gdLst>
              <a:gd name="textAreaLeft" fmla="*/ 0 w 6095520"/>
              <a:gd name="textAreaRight" fmla="*/ 6095880 w 6095520"/>
              <a:gd name="textAreaTop" fmla="*/ 0 h 6867720"/>
              <a:gd name="textAreaBottom" fmla="*/ 6868080 h 6867720"/>
            </a:gdLst>
            <a:ahLst/>
            <a:rect l="textAreaLeft" t="textAreaTop" r="textAreaRight" b="textAreaBottom"/>
            <a:pathLst>
              <a:path w="6096000" h="6867922">
                <a:moveTo>
                  <a:pt x="0" y="0"/>
                </a:moveTo>
                <a:lnTo>
                  <a:pt x="6096000" y="0"/>
                </a:lnTo>
                <a:lnTo>
                  <a:pt x="4228633" y="6867922"/>
                </a:lnTo>
                <a:lnTo>
                  <a:pt x="0" y="6858000"/>
                </a:lnTo>
                <a:lnTo>
                  <a:pt x="0" y="0"/>
                </a:lnTo>
                <a:close/>
              </a:path>
            </a:pathLst>
          </a:custGeom>
          <a:blipFill rotWithShape="0">
            <a:blip r:embed="rId1">
              <a:extLst>
                <a:ext uri="{BEBA8EAE-BF5A-486C-A8C5-ECC9F3942E4B}">
                  <a14:imgProps xmlns:a14="http://schemas.microsoft.com/office/drawing/2010/main">
                    <a14:imgLayer r:embed="rId2">
                      <a14:imgEffect>
                        <a14:saturation sat="0"/>
                      </a14:imgEffect>
                    </a14:imgLayer>
                  </a14:imgProps>
                </a:ext>
              </a:extLst>
            </a:blip>
            <a:srcRect/>
            <a:stretch/>
          </a:blipFill>
          <a:ln w="0">
            <a:noFill/>
          </a:ln>
        </p:spPr>
        <p:style>
          <a:lnRef idx="0"/>
          <a:fillRef idx="0"/>
          <a:effectRef idx="0"/>
          <a:fontRef idx="minor"/>
        </p:style>
        <p:txBody>
          <a:bodyPr lIns="90000" rIns="90000" tIns="45000" bIns="45000" anchor="t">
            <a:noAutofit/>
          </a:bodyPr>
          <a:p>
            <a:endParaRPr b="0" lang="en-GB" sz="1800" strike="noStrike" u="none">
              <a:solidFill>
                <a:srgbClr val="000000"/>
              </a:solidFill>
              <a:uFillTx/>
              <a:latin typeface="Arial"/>
            </a:endParaRPr>
          </a:p>
        </p:txBody>
      </p:sp>
      <p:sp>
        <p:nvSpPr>
          <p:cNvPr id="3" name="PlaceHolder 2"/>
          <p:cNvSpPr>
            <a:spLocks noGrp="1"/>
          </p:cNvSpPr>
          <p:nvPr>
            <p:ph type="sldNum" idx="6"/>
          </p:nvPr>
        </p:nvSpPr>
        <p:spPr/>
        <p:txBody>
          <a:bodyPr/>
          <a:p>
            <a:fld id="{ABB152DB-FCBE-4E42-8815-1DA0F1C79502}"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133" name="Picture Placeholder 7" descr="abstract image"/>
          <p:cNvPicPr/>
          <p:nvPr/>
        </p:nvPicPr>
        <p:blipFill>
          <a:blip r:embed="rId1">
            <a:alphaModFix amt="52000"/>
            <a:extLst>
              <a:ext uri="{BEBA8EAE-BF5A-486C-A8C5-ECC9F3942E4B}">
                <a14:imgProps xmlns:a14="http://schemas.microsoft.com/office/drawing/2010/main">
                  <a14:imgLayer r:embed="rId2">
                    <a14:imgEffect>
                      <a14:saturation sat="0"/>
                    </a14:imgEffect>
                  </a14:imgLayer>
                </a14:imgProps>
              </a:ext>
            </a:extLst>
          </a:blip>
          <a:srcRect l="22717" t="0" r="45641" b="0"/>
          <a:stretch/>
        </p:blipFill>
        <p:spPr>
          <a:xfrm rot="16200000">
            <a:off x="2666880" y="-2666520"/>
            <a:ext cx="6857640" cy="12191760"/>
          </a:xfrm>
          <a:prstGeom prst="rect">
            <a:avLst/>
          </a:prstGeom>
          <a:noFill/>
          <a:ln w="0">
            <a:noFill/>
          </a:ln>
        </p:spPr>
      </p:pic>
      <p:sp>
        <p:nvSpPr>
          <p:cNvPr id="134" name="PlaceHolder 1"/>
          <p:cNvSpPr>
            <a:spLocks noGrp="1"/>
          </p:cNvSpPr>
          <p:nvPr>
            <p:ph type="title"/>
          </p:nvPr>
        </p:nvSpPr>
        <p:spPr>
          <a:xfrm>
            <a:off x="588240" y="2771640"/>
            <a:ext cx="10787040" cy="830160"/>
          </a:xfrm>
          <a:prstGeom prst="rect">
            <a:avLst/>
          </a:prstGeom>
          <a:noFill/>
          <a:ln w="0">
            <a:noFill/>
          </a:ln>
        </p:spPr>
        <p:txBody>
          <a:bodyPr lIns="91440" rIns="91440" tIns="45720" bIns="45720" anchor="ctr">
            <a:noAutofit/>
          </a:bodyPr>
          <a:p>
            <a:pPr indent="0" algn="ctr" defTabSz="914400">
              <a:lnSpc>
                <a:spcPct val="100000"/>
              </a:lnSpc>
              <a:buNone/>
            </a:pPr>
            <a:r>
              <a:rPr b="0" lang="en-US" sz="8000" spc="300" strike="noStrike" u="none" cap="all">
                <a:solidFill>
                  <a:schemeClr val="lt1"/>
                </a:solidFill>
                <a:uFillTx/>
                <a:latin typeface="Calibri Light"/>
              </a:rPr>
              <a:t>THANK YOU</a:t>
            </a:r>
            <a:endParaRPr b="0" lang="en-US" sz="8000" strike="noStrike" u="none">
              <a:solidFill>
                <a:schemeClr val="lt1"/>
              </a:solidFill>
              <a:uFillTx/>
              <a:latin typeface="Calibri"/>
            </a:endParaRPr>
          </a:p>
        </p:txBody>
      </p:sp>
      <p:sp>
        <p:nvSpPr>
          <p:cNvPr id="135" name="PlaceHolder 2"/>
          <p:cNvSpPr>
            <a:spLocks noGrp="1"/>
          </p:cNvSpPr>
          <p:nvPr>
            <p:ph/>
          </p:nvPr>
        </p:nvSpPr>
        <p:spPr>
          <a:xfrm>
            <a:off x="3512520" y="5137920"/>
            <a:ext cx="5167080" cy="518400"/>
          </a:xfrm>
          <a:prstGeom prst="rect">
            <a:avLst/>
          </a:prstGeom>
          <a:gradFill rotWithShape="0">
            <a:gsLst>
              <a:gs pos="0">
                <a:srgbClr val="01023b"/>
              </a:gs>
              <a:gs pos="50000">
                <a:srgbClr val="a53f52"/>
              </a:gs>
              <a:gs pos="100000">
                <a:srgbClr val="ea9a5c"/>
              </a:gs>
            </a:gsLst>
            <a:lin ang="10800000"/>
          </a:gradFill>
          <a:ln w="0">
            <a:noFill/>
          </a:ln>
        </p:spPr>
        <p:txBody>
          <a:bodyPr lIns="91440" rIns="91440" tIns="45720" bIns="45720" anchor="t">
            <a:noAutofit/>
          </a:bodyPr>
          <a:p>
            <a:pPr indent="0" algn="ctr" defTabSz="914400">
              <a:lnSpc>
                <a:spcPct val="150000"/>
              </a:lnSpc>
              <a:spcBef>
                <a:spcPts val="1001"/>
              </a:spcBef>
              <a:buNone/>
              <a:tabLst>
                <a:tab algn="l" pos="0"/>
              </a:tabLst>
            </a:pPr>
            <a:r>
              <a:rPr b="0" lang="en-US" sz="1800" spc="300" strike="noStrike" u="none">
                <a:solidFill>
                  <a:schemeClr val="lt1"/>
                </a:solidFill>
                <a:uFillTx/>
                <a:latin typeface="Calibri"/>
              </a:rPr>
              <a:t>CYBER EDGE</a:t>
            </a:r>
            <a:endParaRPr b="0" lang="en-US" sz="1800" strike="noStrike" u="none">
              <a:solidFill>
                <a:schemeClr val="lt1"/>
              </a:solidFill>
              <a:uFillTx/>
              <a:latin typeface="Calibri"/>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7068960" y="642960"/>
            <a:ext cx="4845960" cy="1435680"/>
          </a:xfrm>
          <a:prstGeom prst="rect">
            <a:avLst/>
          </a:prstGeom>
          <a:noFill/>
          <a:ln w="0">
            <a:noFill/>
          </a:ln>
        </p:spPr>
        <p:txBody>
          <a:bodyPr lIns="91440" rIns="91440" tIns="45720" bIns="45720" anchor="t">
            <a:noAutofit/>
          </a:bodyPr>
          <a:p>
            <a:pPr indent="0" defTabSz="914400">
              <a:lnSpc>
                <a:spcPct val="150000"/>
              </a:lnSpc>
              <a:spcBef>
                <a:spcPts val="1001"/>
              </a:spcBef>
              <a:buNone/>
            </a:pPr>
            <a:r>
              <a:rPr b="0" lang="en-US" sz="5400" strike="noStrike" u="none" cap="all">
                <a:solidFill>
                  <a:schemeClr val="dk1"/>
                </a:solidFill>
                <a:uFillTx/>
                <a:latin typeface="Calibri Light"/>
              </a:rPr>
              <a:t>Agenda</a:t>
            </a:r>
            <a:endParaRPr b="0" lang="en-US" sz="5400" strike="noStrike" u="none">
              <a:solidFill>
                <a:schemeClr val="dk1"/>
              </a:solidFill>
              <a:uFillTx/>
              <a:latin typeface="Calibri"/>
            </a:endParaRPr>
          </a:p>
        </p:txBody>
      </p:sp>
      <p:sp>
        <p:nvSpPr>
          <p:cNvPr id="84" name="Picture Placeholder 7"/>
          <p:cNvSpPr/>
          <p:nvPr/>
        </p:nvSpPr>
        <p:spPr>
          <a:xfrm>
            <a:off x="0" y="0"/>
            <a:ext cx="6095520" cy="6857640"/>
          </a:xfrm>
          <a:prstGeom prst="parallelogram">
            <a:avLst>
              <a:gd name="adj" fmla="val 25000"/>
            </a:avLst>
          </a:prstGeom>
          <a:blipFill rotWithShape="0">
            <a:blip r:embed="rId1">
              <a:extLst>
                <a:ext uri="{BEBA8EAE-BF5A-486C-A8C5-ECC9F3942E4B}">
                  <a14:imgProps xmlns:a14="http://schemas.microsoft.com/office/drawing/2010/main">
                    <a14:imgLayer r:embed="rId2">
                      <a14:imgEffect>
                        <a14:saturation sat="0"/>
                      </a14:imgEffect>
                    </a14:imgLayer>
                  </a14:imgProps>
                </a:ext>
              </a:extLst>
            </a:blip>
            <a:srcRect/>
            <a:stretch/>
          </a:blipFill>
          <a:ln w="0">
            <a:noFill/>
          </a:ln>
        </p:spPr>
        <p:style>
          <a:lnRef idx="0"/>
          <a:fillRef idx="0"/>
          <a:effectRef idx="0"/>
          <a:fontRef idx="minor"/>
        </p:style>
        <p:txBody>
          <a:bodyPr lIns="90000" rIns="90000" tIns="45000" bIns="45000" anchor="t">
            <a:noAutofit/>
          </a:bodyPr>
          <a:p>
            <a:endParaRPr b="0" lang="en-GB" sz="1800" strike="noStrike" u="none">
              <a:solidFill>
                <a:srgbClr val="000000"/>
              </a:solidFill>
              <a:uFillTx/>
              <a:latin typeface="Arial"/>
            </a:endParaRPr>
          </a:p>
        </p:txBody>
      </p:sp>
      <p:sp>
        <p:nvSpPr>
          <p:cNvPr id="85" name="PlaceHolder 2"/>
          <p:cNvSpPr>
            <a:spLocks noGrp="1"/>
          </p:cNvSpPr>
          <p:nvPr>
            <p:ph/>
          </p:nvPr>
        </p:nvSpPr>
        <p:spPr>
          <a:xfrm>
            <a:off x="7068960" y="2079000"/>
            <a:ext cx="4114440" cy="3798360"/>
          </a:xfrm>
          <a:prstGeom prst="rect">
            <a:avLst/>
          </a:prstGeom>
          <a:noFill/>
          <a:ln w="0">
            <a:noFill/>
          </a:ln>
        </p:spPr>
        <p:txBody>
          <a:bodyPr lIns="91440" rIns="91440" tIns="45720" bIns="45720" anchor="t">
            <a:noAutofit/>
          </a:bodyPr>
          <a:p>
            <a:pPr indent="0" defTabSz="914400">
              <a:lnSpc>
                <a:spcPct val="150000"/>
              </a:lnSpc>
              <a:spcBef>
                <a:spcPts val="1001"/>
              </a:spcBef>
              <a:buNone/>
              <a:tabLst>
                <a:tab algn="l" pos="0"/>
              </a:tabLst>
            </a:pPr>
            <a:r>
              <a:rPr b="0" lang="en-IN" sz="1800" spc="300" strike="noStrike" u="none">
                <a:solidFill>
                  <a:schemeClr val="dk1"/>
                </a:solidFill>
                <a:uFillTx/>
                <a:latin typeface="Calibri"/>
              </a:rPr>
              <a:t>Problem Statement</a:t>
            </a:r>
            <a:endParaRPr b="0" lang="en-US" sz="1800" strike="noStrike" u="none">
              <a:solidFill>
                <a:schemeClr val="dk1"/>
              </a:solidFill>
              <a:uFillTx/>
              <a:latin typeface="Calibri"/>
            </a:endParaRPr>
          </a:p>
          <a:p>
            <a:pPr indent="0" defTabSz="914400">
              <a:lnSpc>
                <a:spcPct val="150000"/>
              </a:lnSpc>
              <a:spcBef>
                <a:spcPts val="1001"/>
              </a:spcBef>
              <a:buNone/>
              <a:tabLst>
                <a:tab algn="l" pos="0"/>
              </a:tabLst>
            </a:pPr>
            <a:r>
              <a:rPr b="0" lang="en-IN" sz="1800" spc="300" strike="noStrike" u="none">
                <a:solidFill>
                  <a:schemeClr val="dk1"/>
                </a:solidFill>
                <a:uFillTx/>
                <a:latin typeface="Calibri"/>
              </a:rPr>
              <a:t>Proposed Solution</a:t>
            </a:r>
            <a:endParaRPr b="0" lang="en-US" sz="1800" strike="noStrike" u="none">
              <a:solidFill>
                <a:schemeClr val="dk1"/>
              </a:solidFill>
              <a:uFillTx/>
              <a:latin typeface="Calibri"/>
            </a:endParaRPr>
          </a:p>
          <a:p>
            <a:pPr indent="0" defTabSz="914400">
              <a:lnSpc>
                <a:spcPct val="150000"/>
              </a:lnSpc>
              <a:spcBef>
                <a:spcPts val="1001"/>
              </a:spcBef>
              <a:buNone/>
              <a:tabLst>
                <a:tab algn="l" pos="0"/>
              </a:tabLst>
            </a:pPr>
            <a:r>
              <a:rPr b="0" lang="en-IN" sz="1800" spc="300" strike="noStrike" u="none">
                <a:solidFill>
                  <a:schemeClr val="dk1"/>
                </a:solidFill>
                <a:uFillTx/>
                <a:latin typeface="Calibri"/>
              </a:rPr>
              <a:t>Technical Details </a:t>
            </a:r>
            <a:endParaRPr b="0" lang="en-US" sz="1800" strike="noStrike" u="none">
              <a:solidFill>
                <a:schemeClr val="dk1"/>
              </a:solidFill>
              <a:uFillTx/>
              <a:latin typeface="Calibri"/>
            </a:endParaRPr>
          </a:p>
          <a:p>
            <a:pPr indent="0" defTabSz="914400">
              <a:lnSpc>
                <a:spcPct val="150000"/>
              </a:lnSpc>
              <a:spcBef>
                <a:spcPts val="1001"/>
              </a:spcBef>
              <a:buNone/>
              <a:tabLst>
                <a:tab algn="l" pos="0"/>
              </a:tabLst>
            </a:pPr>
            <a:r>
              <a:rPr b="0" lang="en-IN" sz="1800" spc="300" strike="noStrike" u="none">
                <a:solidFill>
                  <a:schemeClr val="dk1"/>
                </a:solidFill>
                <a:uFillTx/>
                <a:latin typeface="Calibri"/>
              </a:rPr>
              <a:t>Demo</a:t>
            </a:r>
            <a:endParaRPr b="0" lang="en-US" sz="1800" strike="noStrike" u="none">
              <a:solidFill>
                <a:schemeClr val="dk1"/>
              </a:solidFill>
              <a:uFillTx/>
              <a:latin typeface="Calibri"/>
            </a:endParaRPr>
          </a:p>
          <a:p>
            <a:pPr indent="0" defTabSz="914400">
              <a:lnSpc>
                <a:spcPct val="150000"/>
              </a:lnSpc>
              <a:spcBef>
                <a:spcPts val="1001"/>
              </a:spcBef>
              <a:buNone/>
              <a:tabLst>
                <a:tab algn="l" pos="0"/>
              </a:tabLst>
            </a:pPr>
            <a:r>
              <a:rPr b="0" lang="en-IN" sz="1800" spc="300" strike="noStrike" u="none">
                <a:solidFill>
                  <a:schemeClr val="dk1"/>
                </a:solidFill>
                <a:uFillTx/>
                <a:latin typeface="Calibri"/>
              </a:rPr>
              <a:t>Further Scope</a:t>
            </a:r>
            <a:endParaRPr b="0" lang="en-US" sz="1800" strike="noStrike" u="none">
              <a:solidFill>
                <a:schemeClr val="dk1"/>
              </a:solidFill>
              <a:uFillTx/>
              <a:latin typeface="Calibri"/>
            </a:endParaRPr>
          </a:p>
          <a:p>
            <a:pPr indent="0" defTabSz="914400">
              <a:lnSpc>
                <a:spcPct val="150000"/>
              </a:lnSpc>
              <a:spcBef>
                <a:spcPts val="1001"/>
              </a:spcBef>
              <a:buNone/>
              <a:tabLst>
                <a:tab algn="l" pos="0"/>
              </a:tabLst>
            </a:pPr>
            <a:r>
              <a:rPr b="0" lang="en-IN" sz="1800" spc="300" strike="noStrike" u="none">
                <a:solidFill>
                  <a:schemeClr val="dk1"/>
                </a:solidFill>
                <a:uFillTx/>
                <a:latin typeface="Calibri"/>
              </a:rPr>
              <a:t>Q&amp;A</a:t>
            </a:r>
            <a:endParaRPr b="0" lang="en-US" sz="1800" strike="noStrike" u="none">
              <a:solidFill>
                <a:schemeClr val="dk1"/>
              </a:solidFill>
              <a:uFillTx/>
              <a:latin typeface="Calibri"/>
            </a:endParaRPr>
          </a:p>
        </p:txBody>
      </p:sp>
      <p:sp>
        <p:nvSpPr>
          <p:cNvPr id="4" name="PlaceHolder 3"/>
          <p:cNvSpPr>
            <a:spLocks noGrp="1"/>
          </p:cNvSpPr>
          <p:nvPr>
            <p:ph type="sldNum" idx="3"/>
          </p:nvPr>
        </p:nvSpPr>
        <p:spPr/>
        <p:txBody>
          <a:bodyPr/>
          <a:p>
            <a:fld id="{1C3327FA-67E9-4910-BEFC-B7675D2B4226}" type="slidenum">
              <a:t>3</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6095880" y="612000"/>
            <a:ext cx="5896800" cy="883800"/>
          </a:xfrm>
          <a:prstGeom prst="rect">
            <a:avLst/>
          </a:prstGeom>
          <a:noFill/>
          <a:ln w="0">
            <a:noFill/>
          </a:ln>
        </p:spPr>
        <p:txBody>
          <a:bodyPr lIns="91440" rIns="91440" tIns="45720" bIns="45720" anchor="t">
            <a:noAutofit/>
          </a:bodyPr>
          <a:p>
            <a:pPr indent="0" defTabSz="914400">
              <a:lnSpc>
                <a:spcPct val="150000"/>
              </a:lnSpc>
              <a:spcBef>
                <a:spcPts val="1001"/>
              </a:spcBef>
              <a:buNone/>
            </a:pPr>
            <a:r>
              <a:rPr b="0" lang="en-IN" sz="3200" strike="noStrike" u="none" cap="all">
                <a:solidFill>
                  <a:schemeClr val="dk1"/>
                </a:solidFill>
                <a:uFillTx/>
                <a:latin typeface="Calibri Light"/>
              </a:rPr>
              <a:t>Problem Statement</a:t>
            </a:r>
            <a:endParaRPr b="0" lang="en-US" sz="3200" strike="noStrike" u="none">
              <a:solidFill>
                <a:schemeClr val="dk1"/>
              </a:solidFill>
              <a:uFillTx/>
              <a:latin typeface="Calibri"/>
            </a:endParaRPr>
          </a:p>
        </p:txBody>
      </p:sp>
      <p:pic>
        <p:nvPicPr>
          <p:cNvPr id="87" name="Picture Placeholder 4" descr="table with various people working on their laptops"/>
          <p:cNvPicPr/>
          <p:nvPr/>
        </p:nvPicPr>
        <p:blipFill>
          <a:blip r:embed="rId1">
            <a:extLst>
              <a:ext uri="{BEBA8EAE-BF5A-486C-A8C5-ECC9F3942E4B}">
                <a14:imgProps xmlns:a14="http://schemas.microsoft.com/office/drawing/2010/main">
                  <a14:imgLayer r:embed="rId2">
                    <a14:imgEffect>
                      <a14:saturation sat="0"/>
                    </a14:imgEffect>
                  </a14:imgLayer>
                </a14:imgProps>
              </a:ext>
            </a:extLst>
          </a:blip>
          <a:srcRect l="23617" t="0" r="23617" b="0"/>
          <a:stretch/>
        </p:blipFill>
        <p:spPr>
          <a:xfrm>
            <a:off x="0" y="0"/>
            <a:ext cx="5416200" cy="6846480"/>
          </a:xfrm>
          <a:prstGeom prst="rect">
            <a:avLst/>
          </a:prstGeom>
          <a:noFill/>
          <a:ln w="0">
            <a:noFill/>
          </a:ln>
        </p:spPr>
      </p:pic>
      <p:sp>
        <p:nvSpPr>
          <p:cNvPr id="88" name="PlaceHolder 2"/>
          <p:cNvSpPr>
            <a:spLocks noGrp="1"/>
          </p:cNvSpPr>
          <p:nvPr>
            <p:ph/>
          </p:nvPr>
        </p:nvSpPr>
        <p:spPr>
          <a:xfrm>
            <a:off x="6225480" y="1546200"/>
            <a:ext cx="3017160" cy="464400"/>
          </a:xfrm>
          <a:prstGeom prst="rect">
            <a:avLst/>
          </a:prstGeom>
          <a:gradFill rotWithShape="0">
            <a:gsLst>
              <a:gs pos="0">
                <a:srgbClr val="ea9a5c"/>
              </a:gs>
              <a:gs pos="50000">
                <a:srgbClr val="a53f52"/>
              </a:gs>
              <a:gs pos="100000">
                <a:srgbClr val="01023b"/>
              </a:gs>
            </a:gsLst>
            <a:lin ang="2700000"/>
          </a:gradFill>
          <a:ln w="0">
            <a:noFill/>
          </a:ln>
        </p:spPr>
        <p:txBody>
          <a:bodyPr lIns="91440" rIns="91440" tIns="45720" bIns="45720" anchor="ctr">
            <a:noAutofit/>
          </a:bodyPr>
          <a:p>
            <a:pPr indent="0" algn="ctr" defTabSz="914400">
              <a:lnSpc>
                <a:spcPct val="100000"/>
              </a:lnSpc>
              <a:buNone/>
              <a:tabLst>
                <a:tab algn="l" pos="0"/>
              </a:tabLst>
            </a:pPr>
            <a:r>
              <a:rPr b="0" lang="en-US" sz="1400" spc="300" strike="noStrike" u="none">
                <a:solidFill>
                  <a:schemeClr val="lt1"/>
                </a:solidFill>
                <a:uFillTx/>
                <a:latin typeface="Calibri"/>
              </a:rPr>
              <a:t>Objective</a:t>
            </a:r>
            <a:endParaRPr b="0" lang="en-US" sz="1400" strike="noStrike" u="none">
              <a:solidFill>
                <a:schemeClr val="dk1"/>
              </a:solidFill>
              <a:uFillTx/>
              <a:latin typeface="Calibri"/>
            </a:endParaRPr>
          </a:p>
        </p:txBody>
      </p:sp>
      <p:sp>
        <p:nvSpPr>
          <p:cNvPr id="89" name="PlaceHolder 3"/>
          <p:cNvSpPr>
            <a:spLocks noGrp="1"/>
          </p:cNvSpPr>
          <p:nvPr>
            <p:ph/>
          </p:nvPr>
        </p:nvSpPr>
        <p:spPr>
          <a:xfrm>
            <a:off x="6095880" y="2644200"/>
            <a:ext cx="5566680" cy="2824560"/>
          </a:xfrm>
          <a:prstGeom prst="rect">
            <a:avLst/>
          </a:prstGeom>
          <a:noFill/>
          <a:ln w="0">
            <a:noFill/>
          </a:ln>
        </p:spPr>
        <p:txBody>
          <a:bodyPr lIns="91440" rIns="91440" tIns="45720" bIns="45720" anchor="t">
            <a:normAutofit/>
          </a:bodyPr>
          <a:p>
            <a:pPr indent="0" defTabSz="914400">
              <a:lnSpc>
                <a:spcPct val="100000"/>
              </a:lnSpc>
              <a:spcBef>
                <a:spcPts val="1001"/>
              </a:spcBef>
              <a:buNone/>
              <a:tabLst>
                <a:tab algn="l" pos="0"/>
              </a:tabLst>
            </a:pPr>
            <a:r>
              <a:rPr b="0" lang="en-US" sz="1600" strike="noStrike" u="none">
                <a:solidFill>
                  <a:schemeClr val="dk1"/>
                </a:solidFill>
                <a:uFillTx/>
                <a:latin typeface="Calibri"/>
              </a:rPr>
              <a:t>Managing the security posture of multiple servers and virtual machines (VMs) in an enterprise environment is challenging. Administrators often struggle to keep track of security vulnerabilities, outdated software, and unpatched systems.</a:t>
            </a:r>
            <a:endParaRPr b="0" lang="en-US" sz="1600" strike="noStrike" u="none">
              <a:solidFill>
                <a:schemeClr val="dk1"/>
              </a:solidFill>
              <a:uFillTx/>
              <a:latin typeface="Calibri"/>
            </a:endParaRPr>
          </a:p>
          <a:p>
            <a:pPr indent="0" defTabSz="914400">
              <a:lnSpc>
                <a:spcPct val="100000"/>
              </a:lnSpc>
              <a:spcBef>
                <a:spcPts val="1001"/>
              </a:spcBef>
              <a:buNone/>
              <a:tabLst>
                <a:tab algn="l" pos="0"/>
              </a:tabLst>
            </a:pPr>
            <a:r>
              <a:rPr b="0" lang="en-US" sz="1600" strike="noStrike" u="none">
                <a:solidFill>
                  <a:schemeClr val="dk1"/>
                </a:solidFill>
                <a:uFillTx/>
                <a:latin typeface="Calibri"/>
              </a:rPr>
              <a:t>Additionally, conducting compliance checks using OpenSCAP and CIS benchmarks requires manual intervention, making it inefficient and error-prone. There is a need for an automated, centralized, and user-friendly solution that provides real-time security insights and compliance reports for all managed servers.</a:t>
            </a:r>
            <a:endParaRPr b="0" lang="en-US" sz="1600" strike="noStrike" u="none">
              <a:solidFill>
                <a:schemeClr val="dk1"/>
              </a:solidFill>
              <a:uFillTx/>
              <a:latin typeface="Calibri"/>
            </a:endParaRPr>
          </a:p>
        </p:txBody>
      </p:sp>
      <p:sp>
        <p:nvSpPr>
          <p:cNvPr id="5" name="PlaceHolder 4"/>
          <p:cNvSpPr>
            <a:spLocks noGrp="1"/>
          </p:cNvSpPr>
          <p:nvPr>
            <p:ph type="sldNum" idx="4"/>
          </p:nvPr>
        </p:nvSpPr>
        <p:spPr/>
        <p:txBody>
          <a:bodyPr/>
          <a:p>
            <a:fld id="{6DCF0C64-9C87-4203-983B-3B8DB51D1B7D}" type="slidenum">
              <a:t>4</a:t>
            </a:fld>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6095880" y="2262960"/>
            <a:ext cx="5250960" cy="1661040"/>
          </a:xfrm>
          <a:prstGeom prst="rect">
            <a:avLst/>
          </a:prstGeom>
          <a:noFill/>
          <a:ln w="0">
            <a:noFill/>
          </a:ln>
        </p:spPr>
        <p:txBody>
          <a:bodyPr lIns="91440" rIns="91440" tIns="45720" bIns="45720" anchor="b">
            <a:normAutofit fontScale="92500" lnSpcReduction="9999"/>
          </a:bodyPr>
          <a:p>
            <a:pPr indent="0" defTabSz="914400">
              <a:lnSpc>
                <a:spcPct val="100000"/>
              </a:lnSpc>
              <a:buNone/>
            </a:pPr>
            <a:r>
              <a:rPr b="0" lang="en-US" sz="6000" spc="300" strike="noStrike" u="none" cap="all">
                <a:solidFill>
                  <a:schemeClr val="dk1"/>
                </a:solidFill>
                <a:uFillTx/>
                <a:latin typeface="Calibri Light"/>
              </a:rPr>
              <a:t>Proposed</a:t>
            </a:r>
            <a:br>
              <a:rPr sz="6000"/>
            </a:br>
            <a:r>
              <a:rPr b="0" lang="en-US" sz="6000" spc="300" strike="noStrike" u="none" cap="all">
                <a:solidFill>
                  <a:schemeClr val="dk1"/>
                </a:solidFill>
                <a:uFillTx/>
                <a:latin typeface="Calibri Light"/>
              </a:rPr>
              <a:t>solution</a:t>
            </a:r>
            <a:endParaRPr b="0" lang="en-US" sz="6000" strike="noStrike" u="none">
              <a:solidFill>
                <a:schemeClr val="dk1"/>
              </a:solidFill>
              <a:uFillTx/>
              <a:latin typeface="Calibri"/>
            </a:endParaRPr>
          </a:p>
        </p:txBody>
      </p:sp>
      <p:sp>
        <p:nvSpPr>
          <p:cNvPr id="91" name="Picture Placeholder 7"/>
          <p:cNvSpPr/>
          <p:nvPr/>
        </p:nvSpPr>
        <p:spPr>
          <a:xfrm>
            <a:off x="0" y="0"/>
            <a:ext cx="6095520" cy="6867720"/>
          </a:xfrm>
          <a:custGeom>
            <a:avLst/>
            <a:gdLst>
              <a:gd name="textAreaLeft" fmla="*/ 0 w 6095520"/>
              <a:gd name="textAreaRight" fmla="*/ 6095880 w 6095520"/>
              <a:gd name="textAreaTop" fmla="*/ 0 h 6867720"/>
              <a:gd name="textAreaBottom" fmla="*/ 6868080 h 6867720"/>
            </a:gdLst>
            <a:ahLst/>
            <a:rect l="textAreaLeft" t="textAreaTop" r="textAreaRight" b="textAreaBottom"/>
            <a:pathLst>
              <a:path w="6096000" h="6867922">
                <a:moveTo>
                  <a:pt x="0" y="0"/>
                </a:moveTo>
                <a:lnTo>
                  <a:pt x="6096000" y="0"/>
                </a:lnTo>
                <a:lnTo>
                  <a:pt x="4228633" y="6867922"/>
                </a:lnTo>
                <a:lnTo>
                  <a:pt x="0" y="6858000"/>
                </a:lnTo>
                <a:lnTo>
                  <a:pt x="0" y="0"/>
                </a:lnTo>
                <a:close/>
              </a:path>
            </a:pathLst>
          </a:custGeom>
          <a:blipFill rotWithShape="0">
            <a:blip r:embed="rId1">
              <a:extLst>
                <a:ext uri="{BEBA8EAE-BF5A-486C-A8C5-ECC9F3942E4B}">
                  <a14:imgProps xmlns:a14="http://schemas.microsoft.com/office/drawing/2010/main">
                    <a14:imgLayer r:embed="rId2">
                      <a14:imgEffect>
                        <a14:saturation sat="0"/>
                      </a14:imgEffect>
                    </a14:imgLayer>
                  </a14:imgProps>
                </a:ext>
              </a:extLst>
            </a:blip>
            <a:srcRect/>
            <a:stretch/>
          </a:blipFill>
          <a:ln w="0">
            <a:noFill/>
          </a:ln>
        </p:spPr>
        <p:style>
          <a:lnRef idx="0"/>
          <a:fillRef idx="0"/>
          <a:effectRef idx="0"/>
          <a:fontRef idx="minor"/>
        </p:style>
        <p:txBody>
          <a:bodyPr lIns="90000" rIns="90000" tIns="45000" bIns="45000" anchor="t">
            <a:noAutofit/>
          </a:bodyPr>
          <a:p>
            <a:endParaRPr b="0" lang="en-GB" sz="1800" strike="noStrike" u="none">
              <a:solidFill>
                <a:srgbClr val="000000"/>
              </a:solidFill>
              <a:uFillTx/>
              <a:latin typeface="Arial"/>
            </a:endParaRPr>
          </a:p>
        </p:txBody>
      </p:sp>
      <p:sp>
        <p:nvSpPr>
          <p:cNvPr id="92" name="PlaceHolder 2"/>
          <p:cNvSpPr>
            <a:spLocks noGrp="1"/>
          </p:cNvSpPr>
          <p:nvPr>
            <p:ph/>
          </p:nvPr>
        </p:nvSpPr>
        <p:spPr>
          <a:xfrm>
            <a:off x="6202800" y="4393440"/>
            <a:ext cx="2834280" cy="364680"/>
          </a:xfrm>
          <a:prstGeom prst="rect">
            <a:avLst/>
          </a:prstGeom>
          <a:gradFill rotWithShape="0">
            <a:gsLst>
              <a:gs pos="0">
                <a:srgbClr val="01023b"/>
              </a:gs>
              <a:gs pos="50000">
                <a:srgbClr val="a53f52"/>
              </a:gs>
              <a:gs pos="100000">
                <a:srgbClr val="ea9a5c"/>
              </a:gs>
            </a:gsLst>
            <a:lin ang="10800000"/>
          </a:gradFill>
          <a:ln w="0">
            <a:noFill/>
          </a:ln>
        </p:spPr>
        <p:txBody>
          <a:bodyPr lIns="91440" rIns="91440" tIns="45720" bIns="45720" anchor="ctr">
            <a:noAutofit/>
          </a:bodyPr>
          <a:p>
            <a:pPr indent="0" algn="ctr" defTabSz="914400">
              <a:lnSpc>
                <a:spcPct val="100000"/>
              </a:lnSpc>
              <a:spcBef>
                <a:spcPts val="1001"/>
              </a:spcBef>
              <a:buNone/>
              <a:tabLst>
                <a:tab algn="l" pos="0"/>
              </a:tabLst>
            </a:pPr>
            <a:r>
              <a:rPr b="0" lang="en-US" sz="1400" spc="601" strike="noStrike" u="none" cap="all">
                <a:solidFill>
                  <a:schemeClr val="lt1"/>
                </a:solidFill>
                <a:uFillTx/>
                <a:latin typeface="Calibri"/>
              </a:rPr>
              <a:t>Let’s Dive In</a:t>
            </a:r>
            <a:endParaRPr b="0" lang="en-US" sz="1400" strike="noStrike" u="none">
              <a:solidFill>
                <a:schemeClr val="dk1"/>
              </a:solidFill>
              <a:uFillTx/>
              <a:latin typeface="Calibri"/>
            </a:endParaRPr>
          </a:p>
        </p:txBody>
      </p:sp>
      <p:sp>
        <p:nvSpPr>
          <p:cNvPr id="4" name="PlaceHolder 3"/>
          <p:cNvSpPr>
            <a:spLocks noGrp="1"/>
          </p:cNvSpPr>
          <p:nvPr>
            <p:ph type="sldNum" idx="6"/>
          </p:nvPr>
        </p:nvSpPr>
        <p:spPr/>
        <p:txBody>
          <a:bodyPr/>
          <a:p>
            <a:fld id="{935A33C2-B450-4C17-B11C-5D7092761BB2}" type="slidenum">
              <a:t>5</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6095880" y="612000"/>
            <a:ext cx="5896800" cy="883800"/>
          </a:xfrm>
          <a:prstGeom prst="rect">
            <a:avLst/>
          </a:prstGeom>
          <a:noFill/>
          <a:ln w="0">
            <a:noFill/>
          </a:ln>
        </p:spPr>
        <p:txBody>
          <a:bodyPr lIns="91440" rIns="91440" tIns="45720" bIns="45720" anchor="t">
            <a:noAutofit/>
          </a:bodyPr>
          <a:p>
            <a:pPr indent="0" defTabSz="914400">
              <a:lnSpc>
                <a:spcPct val="150000"/>
              </a:lnSpc>
              <a:spcBef>
                <a:spcPts val="1001"/>
              </a:spcBef>
              <a:buNone/>
            </a:pPr>
            <a:r>
              <a:rPr b="0" lang="en-IN" sz="3200" strike="noStrike" u="none" cap="all">
                <a:solidFill>
                  <a:schemeClr val="dk1"/>
                </a:solidFill>
                <a:uFillTx/>
                <a:latin typeface="Calibri Light"/>
              </a:rPr>
              <a:t>solution</a:t>
            </a:r>
            <a:endParaRPr b="0" lang="en-US" sz="3200" strike="noStrike" u="none">
              <a:solidFill>
                <a:schemeClr val="dk1"/>
              </a:solidFill>
              <a:uFillTx/>
              <a:latin typeface="Calibri"/>
            </a:endParaRPr>
          </a:p>
        </p:txBody>
      </p:sp>
      <p:pic>
        <p:nvPicPr>
          <p:cNvPr id="94" name="Picture Placeholder 4" descr="table with various people working on their laptops"/>
          <p:cNvPicPr/>
          <p:nvPr/>
        </p:nvPicPr>
        <p:blipFill>
          <a:blip r:embed="rId1">
            <a:extLst>
              <a:ext uri="{BEBA8EAE-BF5A-486C-A8C5-ECC9F3942E4B}">
                <a14:imgProps xmlns:a14="http://schemas.microsoft.com/office/drawing/2010/main">
                  <a14:imgLayer r:embed="rId2">
                    <a14:imgEffect>
                      <a14:saturation sat="0"/>
                    </a14:imgEffect>
                  </a14:imgLayer>
                </a14:imgProps>
              </a:ext>
            </a:extLst>
          </a:blip>
          <a:srcRect l="23617" t="0" r="23617" b="0"/>
          <a:stretch/>
        </p:blipFill>
        <p:spPr>
          <a:xfrm>
            <a:off x="0" y="0"/>
            <a:ext cx="5416200" cy="6846480"/>
          </a:xfrm>
          <a:prstGeom prst="rect">
            <a:avLst/>
          </a:prstGeom>
          <a:noFill/>
          <a:ln w="0">
            <a:noFill/>
          </a:ln>
        </p:spPr>
      </p:pic>
      <p:sp>
        <p:nvSpPr>
          <p:cNvPr id="95" name="PlaceHolder 2"/>
          <p:cNvSpPr>
            <a:spLocks noGrp="1"/>
          </p:cNvSpPr>
          <p:nvPr>
            <p:ph/>
          </p:nvPr>
        </p:nvSpPr>
        <p:spPr>
          <a:xfrm>
            <a:off x="6095880" y="1704240"/>
            <a:ext cx="5566680" cy="3626640"/>
          </a:xfrm>
          <a:prstGeom prst="rect">
            <a:avLst/>
          </a:prstGeom>
          <a:noFill/>
          <a:ln w="0">
            <a:noFill/>
          </a:ln>
        </p:spPr>
        <p:txBody>
          <a:bodyPr lIns="91440" rIns="91440" tIns="45720" bIns="45720" anchor="t">
            <a:normAutofit/>
          </a:bodyPr>
          <a:p>
            <a:pPr indent="0" defTabSz="914400">
              <a:lnSpc>
                <a:spcPct val="100000"/>
              </a:lnSpc>
              <a:spcBef>
                <a:spcPts val="1001"/>
              </a:spcBef>
              <a:buNone/>
              <a:tabLst>
                <a:tab algn="l" pos="0"/>
              </a:tabLst>
            </a:pPr>
            <a:r>
              <a:rPr b="0" lang="en-US" sz="1600" strike="noStrike" u="none">
                <a:solidFill>
                  <a:schemeClr val="dk1"/>
                </a:solidFill>
                <a:uFillTx/>
                <a:latin typeface="Calibri"/>
              </a:rPr>
              <a:t>The </a:t>
            </a:r>
            <a:r>
              <a:rPr b="1" lang="en-US" sz="1600" strike="noStrike" u="none">
                <a:solidFill>
                  <a:schemeClr val="dk1"/>
                </a:solidFill>
                <a:uFillTx/>
                <a:latin typeface="Calibri"/>
              </a:rPr>
              <a:t>Security-Centric Server &amp; VM Management Tool</a:t>
            </a:r>
            <a:r>
              <a:rPr b="0" lang="en-US" sz="1600" strike="noStrike" u="none">
                <a:solidFill>
                  <a:schemeClr val="dk1"/>
                </a:solidFill>
                <a:uFillTx/>
                <a:latin typeface="Calibri"/>
              </a:rPr>
              <a:t> is a web-based platform that enables administrators to monitor and enforce security best practices across multiple servers. It consists of the following components:</a:t>
            </a:r>
            <a:endParaRPr b="0" lang="en-US" sz="1600" strike="noStrike" u="none">
              <a:solidFill>
                <a:schemeClr val="dk1"/>
              </a:solidFill>
              <a:uFillTx/>
              <a:latin typeface="Calibri"/>
            </a:endParaRPr>
          </a:p>
          <a:p>
            <a:pPr marL="228600" indent="-228600" defTabSz="914400">
              <a:lnSpc>
                <a:spcPct val="100000"/>
              </a:lnSpc>
              <a:spcBef>
                <a:spcPts val="1001"/>
              </a:spcBef>
              <a:buClr>
                <a:srgbClr val="000000"/>
              </a:buClr>
              <a:buFont typeface="Arial"/>
              <a:buChar char="•"/>
              <a:tabLst>
                <a:tab algn="l" pos="0"/>
              </a:tabLst>
            </a:pPr>
            <a:r>
              <a:rPr b="0" lang="en-IN" sz="1600" strike="noStrike" u="none">
                <a:solidFill>
                  <a:schemeClr val="dk1"/>
                </a:solidFill>
                <a:uFillTx/>
                <a:latin typeface="Calibri"/>
              </a:rPr>
              <a:t>React-based Web Dashboard</a:t>
            </a:r>
            <a:endParaRPr b="0" lang="en-US" sz="1600" strike="noStrike" u="none">
              <a:solidFill>
                <a:schemeClr val="dk1"/>
              </a:solidFill>
              <a:uFillTx/>
              <a:latin typeface="Calibri"/>
            </a:endParaRPr>
          </a:p>
          <a:p>
            <a:pPr marL="228600" indent="-228600" defTabSz="914400">
              <a:lnSpc>
                <a:spcPct val="100000"/>
              </a:lnSpc>
              <a:spcBef>
                <a:spcPts val="1001"/>
              </a:spcBef>
              <a:buClr>
                <a:srgbClr val="000000"/>
              </a:buClr>
              <a:buFont typeface="Arial"/>
              <a:buChar char="•"/>
              <a:tabLst>
                <a:tab algn="l" pos="0"/>
              </a:tabLst>
            </a:pPr>
            <a:r>
              <a:rPr b="0" lang="en-IN" sz="1600" strike="noStrike" u="none">
                <a:solidFill>
                  <a:schemeClr val="dk1"/>
                </a:solidFill>
                <a:uFillTx/>
                <a:latin typeface="Calibri"/>
              </a:rPr>
              <a:t>Host Agent (Backend Server)</a:t>
            </a:r>
            <a:endParaRPr b="0" lang="en-US" sz="1600" strike="noStrike" u="none">
              <a:solidFill>
                <a:schemeClr val="dk1"/>
              </a:solidFill>
              <a:uFillTx/>
              <a:latin typeface="Calibri"/>
            </a:endParaRPr>
          </a:p>
          <a:p>
            <a:pPr marL="228600" indent="-228600" defTabSz="914400">
              <a:lnSpc>
                <a:spcPct val="100000"/>
              </a:lnSpc>
              <a:spcBef>
                <a:spcPts val="1001"/>
              </a:spcBef>
              <a:buClr>
                <a:srgbClr val="000000"/>
              </a:buClr>
              <a:buFont typeface="Arial"/>
              <a:buChar char="•"/>
              <a:tabLst>
                <a:tab algn="l" pos="0"/>
              </a:tabLst>
            </a:pPr>
            <a:r>
              <a:rPr b="0" lang="en-IN" sz="1600" strike="noStrike" u="none">
                <a:solidFill>
                  <a:schemeClr val="dk1"/>
                </a:solidFill>
                <a:uFillTx/>
                <a:latin typeface="Calibri"/>
              </a:rPr>
              <a:t>Guest Agent (Client Script)</a:t>
            </a:r>
            <a:endParaRPr b="0" lang="en-US" sz="1600" strike="noStrike" u="none">
              <a:solidFill>
                <a:schemeClr val="dk1"/>
              </a:solidFill>
              <a:uFillTx/>
              <a:latin typeface="Calibri"/>
            </a:endParaRPr>
          </a:p>
          <a:p>
            <a:pPr indent="0" defTabSz="914400">
              <a:lnSpc>
                <a:spcPct val="100000"/>
              </a:lnSpc>
              <a:spcBef>
                <a:spcPts val="1001"/>
              </a:spcBef>
              <a:buNone/>
              <a:tabLst>
                <a:tab algn="l" pos="0"/>
              </a:tabLst>
            </a:pPr>
            <a:endParaRPr b="0" lang="en-US" sz="1600" strike="noStrike" u="none">
              <a:solidFill>
                <a:schemeClr val="dk1"/>
              </a:solidFill>
              <a:uFillTx/>
              <a:latin typeface="Calibri"/>
            </a:endParaRPr>
          </a:p>
        </p:txBody>
      </p:sp>
      <p:sp>
        <p:nvSpPr>
          <p:cNvPr id="4" name="PlaceHolder 3"/>
          <p:cNvSpPr>
            <a:spLocks noGrp="1"/>
          </p:cNvSpPr>
          <p:nvPr>
            <p:ph type="sldNum" idx="4"/>
          </p:nvPr>
        </p:nvSpPr>
        <p:spPr/>
        <p:txBody>
          <a:bodyPr/>
          <a:p>
            <a:fld id="{5F0B4AB6-EBF0-4044-A44B-B125EC2B746A}"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PlaceHolder 1"/>
          <p:cNvSpPr>
            <a:spLocks noGrp="1"/>
          </p:cNvSpPr>
          <p:nvPr>
            <p:ph type="title"/>
          </p:nvPr>
        </p:nvSpPr>
        <p:spPr>
          <a:xfrm>
            <a:off x="6095880" y="612000"/>
            <a:ext cx="5896800" cy="883800"/>
          </a:xfrm>
          <a:prstGeom prst="rect">
            <a:avLst/>
          </a:prstGeom>
          <a:noFill/>
          <a:ln w="0">
            <a:noFill/>
          </a:ln>
        </p:spPr>
        <p:txBody>
          <a:bodyPr lIns="91440" rIns="91440" tIns="45720" bIns="45720" anchor="t">
            <a:noAutofit/>
          </a:bodyPr>
          <a:p>
            <a:pPr indent="0" defTabSz="914400">
              <a:lnSpc>
                <a:spcPct val="150000"/>
              </a:lnSpc>
              <a:spcBef>
                <a:spcPts val="1001"/>
              </a:spcBef>
              <a:buNone/>
            </a:pPr>
            <a:r>
              <a:rPr b="0" lang="en-IN" sz="3200" strike="noStrike" u="none" cap="all">
                <a:solidFill>
                  <a:schemeClr val="dk1"/>
                </a:solidFill>
                <a:uFillTx/>
                <a:latin typeface="Calibri Light"/>
              </a:rPr>
              <a:t>Feature Breakdown</a:t>
            </a:r>
            <a:endParaRPr b="0" lang="en-US" sz="3200" strike="noStrike" u="none">
              <a:solidFill>
                <a:schemeClr val="dk1"/>
              </a:solidFill>
              <a:uFillTx/>
              <a:latin typeface="Calibri"/>
            </a:endParaRPr>
          </a:p>
        </p:txBody>
      </p:sp>
      <p:pic>
        <p:nvPicPr>
          <p:cNvPr id="97" name="Picture Placeholder 4" descr="table with various people working on their laptops"/>
          <p:cNvPicPr/>
          <p:nvPr/>
        </p:nvPicPr>
        <p:blipFill>
          <a:blip r:embed="rId1">
            <a:extLst>
              <a:ext uri="{BEBA8EAE-BF5A-486C-A8C5-ECC9F3942E4B}">
                <a14:imgProps xmlns:a14="http://schemas.microsoft.com/office/drawing/2010/main">
                  <a14:imgLayer r:embed="rId2">
                    <a14:imgEffect>
                      <a14:saturation sat="0"/>
                    </a14:imgEffect>
                  </a14:imgLayer>
                </a14:imgProps>
              </a:ext>
            </a:extLst>
          </a:blip>
          <a:srcRect l="23617" t="0" r="23617" b="0"/>
          <a:stretch/>
        </p:blipFill>
        <p:spPr>
          <a:xfrm>
            <a:off x="0" y="0"/>
            <a:ext cx="5416200" cy="6846480"/>
          </a:xfrm>
          <a:prstGeom prst="rect">
            <a:avLst/>
          </a:prstGeom>
          <a:noFill/>
          <a:ln w="0">
            <a:noFill/>
          </a:ln>
        </p:spPr>
      </p:pic>
      <p:sp>
        <p:nvSpPr>
          <p:cNvPr id="98" name="PlaceHolder 2"/>
          <p:cNvSpPr>
            <a:spLocks noGrp="1"/>
          </p:cNvSpPr>
          <p:nvPr>
            <p:ph/>
          </p:nvPr>
        </p:nvSpPr>
        <p:spPr>
          <a:xfrm>
            <a:off x="6095880" y="1519920"/>
            <a:ext cx="5783760" cy="4907160"/>
          </a:xfrm>
          <a:prstGeom prst="rect">
            <a:avLst/>
          </a:prstGeom>
          <a:noFill/>
          <a:ln w="0">
            <a:noFill/>
          </a:ln>
        </p:spPr>
        <p:txBody>
          <a:bodyPr numCol="1" spcCol="0" lIns="91440" rIns="91440" tIns="45720" bIns="45720" anchor="ctr">
            <a:noAutofit/>
          </a:bodyPr>
          <a:p>
            <a:pPr defTabSz="914400">
              <a:lnSpc>
                <a:spcPct val="100000"/>
              </a:lnSpc>
              <a:buClr>
                <a:srgbClr val="000000"/>
              </a:buClr>
              <a:buFont typeface="Symbol" charset="2"/>
              <a:buChar char=""/>
            </a:pPr>
            <a:r>
              <a:rPr b="0" lang="en-US" sz="2000" strike="noStrike" u="none">
                <a:solidFill>
                  <a:schemeClr val="dk1"/>
                </a:solidFill>
                <a:uFillTx/>
                <a:latin typeface="Calibri"/>
              </a:rPr>
              <a:t>📝 </a:t>
            </a:r>
            <a:r>
              <a:rPr b="1" lang="en-US" sz="2000" strike="noStrike" u="none">
                <a:solidFill>
                  <a:schemeClr val="dk1"/>
                </a:solidFill>
                <a:uFillTx/>
                <a:latin typeface="Calibri"/>
              </a:rPr>
              <a:t>OpenSCAP Hardening Reports</a:t>
            </a:r>
            <a:r>
              <a:rPr b="0" lang="en-US" sz="2000" strike="noStrike" u="none">
                <a:solidFill>
                  <a:schemeClr val="dk1"/>
                </a:solidFill>
                <a:uFillTx/>
                <a:latin typeface="Calibri"/>
              </a:rPr>
              <a:t> </a:t>
            </a:r>
            <a:endParaRPr b="0" lang="en-US" sz="2000" strike="noStrike" u="none">
              <a:solidFill>
                <a:schemeClr val="dk1"/>
              </a:solidFill>
              <a:uFillTx/>
              <a:latin typeface="Calibri"/>
            </a:endParaRPr>
          </a:p>
          <a:p>
            <a:pPr lvl="1" marL="457200" defTabSz="914400">
              <a:lnSpc>
                <a:spcPct val="100000"/>
              </a:lnSpc>
              <a:buClr>
                <a:srgbClr val="000000"/>
              </a:buClr>
              <a:buFont typeface="Symbol" charset="2"/>
              <a:buChar char=""/>
            </a:pPr>
            <a:r>
              <a:rPr b="0" lang="en-US" sz="1800" strike="noStrike" u="none">
                <a:solidFill>
                  <a:schemeClr val="dk1"/>
                </a:solidFill>
                <a:uFillTx/>
                <a:latin typeface="Calibri"/>
              </a:rPr>
              <a:t> </a:t>
            </a:r>
            <a:r>
              <a:rPr b="0" lang="en-US" sz="1800" strike="noStrike" u="none">
                <a:solidFill>
                  <a:schemeClr val="dk1"/>
                </a:solidFill>
                <a:uFillTx/>
                <a:latin typeface="Calibri"/>
              </a:rPr>
              <a:t>Runs compliance scans and sends results to the host.</a:t>
            </a:r>
            <a:endParaRPr b="0" lang="en-US" sz="1800" strike="noStrike" u="none">
              <a:solidFill>
                <a:schemeClr val="dk1"/>
              </a:solidFill>
              <a:uFillTx/>
              <a:latin typeface="Calibri"/>
            </a:endParaRPr>
          </a:p>
          <a:p>
            <a:pPr indent="0" defTabSz="914400">
              <a:lnSpc>
                <a:spcPct val="100000"/>
              </a:lnSpc>
              <a:buNone/>
            </a:pPr>
            <a:endParaRPr b="0" lang="en-US" sz="1800" strike="noStrike" u="none">
              <a:solidFill>
                <a:schemeClr val="dk1"/>
              </a:solidFill>
              <a:uFillTx/>
              <a:latin typeface="Calibri"/>
            </a:endParaRPr>
          </a:p>
          <a:p>
            <a:pPr defTabSz="914400">
              <a:lnSpc>
                <a:spcPct val="100000"/>
              </a:lnSpc>
              <a:buClr>
                <a:srgbClr val="000000"/>
              </a:buClr>
              <a:buFont typeface="Symbol" charset="2"/>
              <a:buChar char=""/>
            </a:pPr>
            <a:r>
              <a:rPr b="1" lang="en-US" sz="1800" strike="noStrike" u="none">
                <a:solidFill>
                  <a:schemeClr val="dk1"/>
                </a:solidFill>
                <a:uFillTx/>
                <a:latin typeface="Arial"/>
              </a:rPr>
              <a:t>🔓 </a:t>
            </a:r>
            <a:r>
              <a:rPr b="1" lang="en-US" sz="1800" strike="noStrike" u="none">
                <a:solidFill>
                  <a:schemeClr val="dk1"/>
                </a:solidFill>
                <a:uFillTx/>
                <a:latin typeface="Arial"/>
              </a:rPr>
              <a:t>Open Ports Scan</a:t>
            </a:r>
            <a:endParaRPr b="0" lang="en-US" sz="1800" strike="noStrike" u="none">
              <a:solidFill>
                <a:schemeClr val="dk1"/>
              </a:solidFill>
              <a:uFillTx/>
              <a:latin typeface="Calibri"/>
            </a:endParaRPr>
          </a:p>
          <a:p>
            <a:pPr lvl="1" marL="457200" defTabSz="914400">
              <a:lnSpc>
                <a:spcPct val="100000"/>
              </a:lnSpc>
              <a:buClr>
                <a:srgbClr val="000000"/>
              </a:buClr>
              <a:buFont typeface="Symbol" charset="2"/>
              <a:buChar char=""/>
            </a:pPr>
            <a:r>
              <a:rPr b="0" lang="en-US" sz="1600" strike="noStrike" u="none">
                <a:solidFill>
                  <a:schemeClr val="dk1"/>
                </a:solidFill>
                <a:uFillTx/>
                <a:latin typeface="Arial"/>
              </a:rPr>
              <a:t> </a:t>
            </a:r>
            <a:r>
              <a:rPr b="0" lang="en-US" sz="1600" strike="noStrike" u="none">
                <a:solidFill>
                  <a:schemeClr val="dk1"/>
                </a:solidFill>
                <a:uFillTx/>
                <a:latin typeface="Arial"/>
              </a:rPr>
              <a:t>Lists open network ports.</a:t>
            </a:r>
            <a:endParaRPr b="0" lang="en-US" sz="1600" strike="noStrike" u="none">
              <a:solidFill>
                <a:schemeClr val="dk1"/>
              </a:solidFill>
              <a:uFillTx/>
              <a:latin typeface="Calibri"/>
            </a:endParaRPr>
          </a:p>
          <a:p>
            <a:pPr indent="0" defTabSz="914400">
              <a:lnSpc>
                <a:spcPct val="100000"/>
              </a:lnSpc>
              <a:buNone/>
              <a:tabLst>
                <a:tab algn="l" pos="0"/>
              </a:tabLst>
            </a:pPr>
            <a:r>
              <a:rPr b="0" lang="en-US" sz="1800" strike="noStrike" u="none">
                <a:solidFill>
                  <a:schemeClr val="dk1"/>
                </a:solidFill>
                <a:uFillTx/>
                <a:latin typeface="Arial"/>
              </a:rPr>
              <a:t> </a:t>
            </a:r>
            <a:endParaRPr b="0" lang="en-US" sz="1800" strike="noStrike" u="none">
              <a:solidFill>
                <a:schemeClr val="dk1"/>
              </a:solidFill>
              <a:uFillTx/>
              <a:latin typeface="Calibri"/>
            </a:endParaRPr>
          </a:p>
          <a:p>
            <a:pPr defTabSz="914400">
              <a:lnSpc>
                <a:spcPct val="100000"/>
              </a:lnSpc>
              <a:buClr>
                <a:srgbClr val="000000"/>
              </a:buClr>
              <a:buFont typeface="Arial"/>
              <a:buChar char="•"/>
              <a:tabLst>
                <a:tab algn="l" pos="0"/>
              </a:tabLst>
            </a:pPr>
            <a:r>
              <a:rPr b="1" lang="en-US" sz="1800" strike="noStrike" u="none">
                <a:solidFill>
                  <a:schemeClr val="dk1"/>
                </a:solidFill>
                <a:uFillTx/>
                <a:latin typeface="Arial"/>
              </a:rPr>
              <a:t>📦 </a:t>
            </a:r>
            <a:r>
              <a:rPr b="1" lang="en-US" sz="1800" strike="noStrike" u="none">
                <a:solidFill>
                  <a:schemeClr val="dk1"/>
                </a:solidFill>
                <a:uFillTx/>
                <a:latin typeface="Arial"/>
              </a:rPr>
              <a:t>Patching Status</a:t>
            </a:r>
            <a:endParaRPr b="0" lang="en-US" sz="1800" strike="noStrike" u="none">
              <a:solidFill>
                <a:schemeClr val="dk1"/>
              </a:solidFill>
              <a:uFillTx/>
              <a:latin typeface="Calibri"/>
            </a:endParaRPr>
          </a:p>
          <a:p>
            <a:pPr lvl="1" marL="457200" defTabSz="914400">
              <a:lnSpc>
                <a:spcPct val="100000"/>
              </a:lnSpc>
              <a:buClr>
                <a:srgbClr val="000000"/>
              </a:buClr>
              <a:buFont typeface="Symbol" charset="2"/>
              <a:buChar char=""/>
              <a:tabLst>
                <a:tab algn="l" pos="0"/>
              </a:tabLst>
            </a:pPr>
            <a:r>
              <a:rPr b="0" lang="en-US" sz="1600" strike="noStrike" u="none">
                <a:solidFill>
                  <a:schemeClr val="dk1"/>
                </a:solidFill>
                <a:uFillTx/>
                <a:latin typeface="Arial"/>
              </a:rPr>
              <a:t> </a:t>
            </a:r>
            <a:r>
              <a:rPr b="0" lang="en-US" sz="1600" strike="noStrike" u="none">
                <a:solidFill>
                  <a:schemeClr val="dk1"/>
                </a:solidFill>
                <a:uFillTx/>
                <a:latin typeface="Arial"/>
              </a:rPr>
              <a:t>Checks for available updates. </a:t>
            </a:r>
            <a:endParaRPr b="0" lang="en-US" sz="1600" strike="noStrike" u="none">
              <a:solidFill>
                <a:schemeClr val="dk1"/>
              </a:solidFill>
              <a:uFillTx/>
              <a:latin typeface="Calibri"/>
            </a:endParaRPr>
          </a:p>
          <a:p>
            <a:pPr indent="0" defTabSz="914400">
              <a:lnSpc>
                <a:spcPct val="100000"/>
              </a:lnSpc>
              <a:buNone/>
              <a:tabLst>
                <a:tab algn="l" pos="0"/>
              </a:tabLst>
            </a:pPr>
            <a:endParaRPr b="0" lang="en-US" sz="1800" strike="noStrike" u="none">
              <a:solidFill>
                <a:schemeClr val="dk1"/>
              </a:solidFill>
              <a:uFillTx/>
              <a:latin typeface="Calibri"/>
            </a:endParaRPr>
          </a:p>
          <a:p>
            <a:pPr defTabSz="914400">
              <a:lnSpc>
                <a:spcPct val="100000"/>
              </a:lnSpc>
              <a:buClr>
                <a:srgbClr val="000000"/>
              </a:buClr>
              <a:buFont typeface="Arial"/>
              <a:buChar char="•"/>
              <a:tabLst>
                <a:tab algn="l" pos="0"/>
              </a:tabLst>
            </a:pPr>
            <a:r>
              <a:rPr b="1" lang="en-US" sz="1800" strike="noStrike" u="none">
                <a:solidFill>
                  <a:schemeClr val="dk1"/>
                </a:solidFill>
                <a:uFillTx/>
                <a:latin typeface="Arial"/>
              </a:rPr>
              <a:t>🦠 </a:t>
            </a:r>
            <a:r>
              <a:rPr b="1" lang="en-US" sz="1800" strike="noStrike" u="none">
                <a:solidFill>
                  <a:schemeClr val="dk1"/>
                </a:solidFill>
                <a:uFillTx/>
                <a:latin typeface="Arial"/>
              </a:rPr>
              <a:t>Antivirus Status</a:t>
            </a:r>
            <a:endParaRPr b="0" lang="en-US" sz="1800" strike="noStrike" u="none">
              <a:solidFill>
                <a:schemeClr val="dk1"/>
              </a:solidFill>
              <a:uFillTx/>
              <a:latin typeface="Calibri"/>
            </a:endParaRPr>
          </a:p>
          <a:p>
            <a:pPr lvl="1" marL="457200" defTabSz="914400">
              <a:lnSpc>
                <a:spcPct val="100000"/>
              </a:lnSpc>
              <a:buClr>
                <a:srgbClr val="000000"/>
              </a:buClr>
              <a:buFont typeface="Symbol" charset="2"/>
              <a:buChar char=""/>
              <a:tabLst>
                <a:tab algn="l" pos="0"/>
              </a:tabLst>
            </a:pPr>
            <a:r>
              <a:rPr b="0" lang="en-US" sz="1600" strike="noStrike" u="none">
                <a:solidFill>
                  <a:schemeClr val="dk1"/>
                </a:solidFill>
                <a:uFillTx/>
                <a:latin typeface="Arial"/>
              </a:rPr>
              <a:t> </a:t>
            </a:r>
            <a:r>
              <a:rPr b="0" lang="en-US" sz="1600" strike="noStrike" u="none">
                <a:solidFill>
                  <a:schemeClr val="dk1"/>
                </a:solidFill>
                <a:uFillTx/>
                <a:latin typeface="Arial"/>
              </a:rPr>
              <a:t>Verifies AV software status. </a:t>
            </a:r>
            <a:endParaRPr b="0" lang="en-US" sz="1600" strike="noStrike" u="none">
              <a:solidFill>
                <a:schemeClr val="dk1"/>
              </a:solidFill>
              <a:uFillTx/>
              <a:latin typeface="Calibri"/>
            </a:endParaRPr>
          </a:p>
          <a:p>
            <a:pPr indent="0" defTabSz="914400">
              <a:lnSpc>
                <a:spcPct val="100000"/>
              </a:lnSpc>
              <a:buNone/>
              <a:tabLst>
                <a:tab algn="l" pos="0"/>
              </a:tabLst>
            </a:pPr>
            <a:endParaRPr b="0" lang="en-US" sz="1800" strike="noStrike" u="none">
              <a:solidFill>
                <a:schemeClr val="dk1"/>
              </a:solidFill>
              <a:uFillTx/>
              <a:latin typeface="Calibri"/>
            </a:endParaRPr>
          </a:p>
          <a:p>
            <a:pPr defTabSz="914400">
              <a:lnSpc>
                <a:spcPct val="100000"/>
              </a:lnSpc>
              <a:buClr>
                <a:srgbClr val="000000"/>
              </a:buClr>
              <a:buFont typeface="Arial"/>
              <a:buChar char="•"/>
              <a:tabLst>
                <a:tab algn="l" pos="0"/>
              </a:tabLst>
            </a:pPr>
            <a:r>
              <a:rPr b="1" lang="en-US" sz="1800" strike="noStrike" u="none">
                <a:solidFill>
                  <a:schemeClr val="dk1"/>
                </a:solidFill>
                <a:uFillTx/>
                <a:latin typeface="Arial"/>
              </a:rPr>
              <a:t>🔐 </a:t>
            </a:r>
            <a:r>
              <a:rPr b="1" lang="en-US" sz="1800" strike="noStrike" u="none">
                <a:solidFill>
                  <a:schemeClr val="dk1"/>
                </a:solidFill>
                <a:uFillTx/>
                <a:latin typeface="Arial"/>
              </a:rPr>
              <a:t>Encryption Check</a:t>
            </a:r>
            <a:endParaRPr b="0" lang="en-US" sz="1800" strike="noStrike" u="none">
              <a:solidFill>
                <a:schemeClr val="dk1"/>
              </a:solidFill>
              <a:uFillTx/>
              <a:latin typeface="Calibri"/>
            </a:endParaRPr>
          </a:p>
          <a:p>
            <a:pPr lvl="1" marL="457200" defTabSz="914400">
              <a:lnSpc>
                <a:spcPct val="100000"/>
              </a:lnSpc>
              <a:buClr>
                <a:srgbClr val="000000"/>
              </a:buClr>
              <a:buFont typeface="Symbol" charset="2"/>
              <a:buChar char=""/>
              <a:tabLst>
                <a:tab algn="l" pos="0"/>
              </a:tabLst>
            </a:pPr>
            <a:r>
              <a:rPr b="0" lang="en-US" sz="1600" strike="noStrike" u="none">
                <a:solidFill>
                  <a:schemeClr val="dk1"/>
                </a:solidFill>
                <a:uFillTx/>
                <a:latin typeface="Arial"/>
              </a:rPr>
              <a:t> </a:t>
            </a:r>
            <a:r>
              <a:rPr b="0" lang="en-US" sz="1600" strike="noStrike" u="none">
                <a:solidFill>
                  <a:schemeClr val="dk1"/>
                </a:solidFill>
                <a:uFillTx/>
                <a:latin typeface="Arial"/>
              </a:rPr>
              <a:t>Identifies disk encryption status. </a:t>
            </a:r>
            <a:endParaRPr b="0" lang="en-US" sz="1600" strike="noStrike" u="none">
              <a:solidFill>
                <a:schemeClr val="dk1"/>
              </a:solidFill>
              <a:uFillTx/>
              <a:latin typeface="Calibri"/>
            </a:endParaRPr>
          </a:p>
          <a:p>
            <a:pPr indent="0" defTabSz="914400">
              <a:lnSpc>
                <a:spcPct val="100000"/>
              </a:lnSpc>
              <a:buNone/>
              <a:tabLst>
                <a:tab algn="l" pos="0"/>
              </a:tabLst>
            </a:pPr>
            <a:endParaRPr b="0" lang="en-US" sz="1800" strike="noStrike" u="none">
              <a:solidFill>
                <a:schemeClr val="dk1"/>
              </a:solidFill>
              <a:uFillTx/>
              <a:latin typeface="Calibri"/>
            </a:endParaRPr>
          </a:p>
          <a:p>
            <a:pPr defTabSz="914400">
              <a:lnSpc>
                <a:spcPct val="100000"/>
              </a:lnSpc>
              <a:buClr>
                <a:srgbClr val="000000"/>
              </a:buClr>
              <a:buFont typeface="Arial"/>
              <a:buChar char="•"/>
              <a:tabLst>
                <a:tab algn="l" pos="0"/>
              </a:tabLst>
            </a:pPr>
            <a:r>
              <a:rPr b="1" lang="en-US" sz="1800" strike="noStrike" u="none">
                <a:solidFill>
                  <a:schemeClr val="dk1"/>
                </a:solidFill>
                <a:uFillTx/>
                <a:latin typeface="Arial"/>
              </a:rPr>
              <a:t>🛠️ </a:t>
            </a:r>
            <a:r>
              <a:rPr b="1" lang="en-US" sz="1800" strike="noStrike" u="none">
                <a:solidFill>
                  <a:schemeClr val="dk1"/>
                </a:solidFill>
                <a:uFillTx/>
                <a:latin typeface="Arial"/>
              </a:rPr>
              <a:t>Third-Party Software Inventory</a:t>
            </a:r>
            <a:endParaRPr b="0" lang="en-US" sz="1800" strike="noStrike" u="none">
              <a:solidFill>
                <a:schemeClr val="dk1"/>
              </a:solidFill>
              <a:uFillTx/>
              <a:latin typeface="Calibri"/>
            </a:endParaRPr>
          </a:p>
          <a:p>
            <a:pPr lvl="1" marL="457200" defTabSz="914400">
              <a:lnSpc>
                <a:spcPct val="100000"/>
              </a:lnSpc>
              <a:buClr>
                <a:srgbClr val="000000"/>
              </a:buClr>
              <a:buFont typeface="Symbol" charset="2"/>
              <a:buChar char=""/>
              <a:tabLst>
                <a:tab algn="l" pos="0"/>
              </a:tabLst>
            </a:pPr>
            <a:r>
              <a:rPr b="0" lang="en-US" sz="1600" strike="noStrike" u="none">
                <a:solidFill>
                  <a:schemeClr val="dk1"/>
                </a:solidFill>
                <a:uFillTx/>
                <a:latin typeface="Arial"/>
              </a:rPr>
              <a:t> </a:t>
            </a:r>
            <a:r>
              <a:rPr b="0" lang="en-US" sz="1600" strike="noStrike" u="none">
                <a:solidFill>
                  <a:schemeClr val="dk1"/>
                </a:solidFill>
                <a:uFillTx/>
                <a:latin typeface="Arial"/>
              </a:rPr>
              <a:t>Lists installed packages. </a:t>
            </a:r>
            <a:endParaRPr b="0" lang="en-US" sz="1600" strike="noStrike" u="none">
              <a:solidFill>
                <a:schemeClr val="dk1"/>
              </a:solidFill>
              <a:uFillTx/>
              <a:latin typeface="Calibri"/>
            </a:endParaRPr>
          </a:p>
          <a:p>
            <a:pPr indent="0" defTabSz="914400">
              <a:lnSpc>
                <a:spcPct val="100000"/>
              </a:lnSpc>
              <a:buNone/>
              <a:tabLst>
                <a:tab algn="l" pos="0"/>
              </a:tabLst>
            </a:pPr>
            <a:endParaRPr b="0" lang="en-US" sz="1800" strike="noStrike" u="none">
              <a:solidFill>
                <a:schemeClr val="dk1"/>
              </a:solidFill>
              <a:uFillTx/>
              <a:latin typeface="Calibri"/>
            </a:endParaRPr>
          </a:p>
        </p:txBody>
      </p:sp>
      <p:sp>
        <p:nvSpPr>
          <p:cNvPr id="4" name="PlaceHolder 3"/>
          <p:cNvSpPr>
            <a:spLocks noGrp="1"/>
          </p:cNvSpPr>
          <p:nvPr>
            <p:ph type="sldNum" idx="4"/>
          </p:nvPr>
        </p:nvSpPr>
        <p:spPr/>
        <p:txBody>
          <a:bodyPr/>
          <a:p>
            <a:fld id="{7BBA0DFF-AA92-4B80-A0FA-6BBDD30D0C0F}"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6095880" y="672480"/>
            <a:ext cx="5896800" cy="883800"/>
          </a:xfrm>
          <a:prstGeom prst="rect">
            <a:avLst/>
          </a:prstGeom>
          <a:noFill/>
          <a:ln w="0">
            <a:noFill/>
          </a:ln>
        </p:spPr>
        <p:txBody>
          <a:bodyPr lIns="91440" rIns="91440" tIns="45720" bIns="45720" anchor="t">
            <a:noAutofit/>
          </a:bodyPr>
          <a:p>
            <a:pPr indent="0" defTabSz="914400">
              <a:lnSpc>
                <a:spcPct val="150000"/>
              </a:lnSpc>
              <a:spcBef>
                <a:spcPts val="1001"/>
              </a:spcBef>
              <a:buNone/>
            </a:pPr>
            <a:r>
              <a:rPr b="0" lang="en-IN" sz="3200" strike="noStrike" u="none" cap="all">
                <a:solidFill>
                  <a:schemeClr val="dk1"/>
                </a:solidFill>
                <a:uFillTx/>
                <a:latin typeface="Calibri Light"/>
              </a:rPr>
              <a:t>Key benefits</a:t>
            </a:r>
            <a:endParaRPr b="0" lang="en-US" sz="3200" strike="noStrike" u="none">
              <a:solidFill>
                <a:schemeClr val="dk1"/>
              </a:solidFill>
              <a:uFillTx/>
              <a:latin typeface="Calibri"/>
            </a:endParaRPr>
          </a:p>
        </p:txBody>
      </p:sp>
      <p:pic>
        <p:nvPicPr>
          <p:cNvPr id="100" name="Picture Placeholder 4" descr="table with various people working on their laptops"/>
          <p:cNvPicPr/>
          <p:nvPr/>
        </p:nvPicPr>
        <p:blipFill>
          <a:blip r:embed="rId1">
            <a:extLst>
              <a:ext uri="{BEBA8EAE-BF5A-486C-A8C5-ECC9F3942E4B}">
                <a14:imgProps xmlns:a14="http://schemas.microsoft.com/office/drawing/2010/main">
                  <a14:imgLayer r:embed="rId2">
                    <a14:imgEffect>
                      <a14:saturation sat="0"/>
                    </a14:imgEffect>
                  </a14:imgLayer>
                </a14:imgProps>
              </a:ext>
            </a:extLst>
          </a:blip>
          <a:srcRect l="23617" t="0" r="23617" b="0"/>
          <a:stretch/>
        </p:blipFill>
        <p:spPr>
          <a:xfrm>
            <a:off x="0" y="0"/>
            <a:ext cx="5416200" cy="6846480"/>
          </a:xfrm>
          <a:prstGeom prst="rect">
            <a:avLst/>
          </a:prstGeom>
          <a:noFill/>
          <a:ln w="0">
            <a:noFill/>
          </a:ln>
        </p:spPr>
      </p:pic>
      <p:sp>
        <p:nvSpPr>
          <p:cNvPr id="101" name="PlaceHolder 2"/>
          <p:cNvSpPr>
            <a:spLocks noGrp="1"/>
          </p:cNvSpPr>
          <p:nvPr>
            <p:ph/>
          </p:nvPr>
        </p:nvSpPr>
        <p:spPr>
          <a:xfrm>
            <a:off x="6095880" y="1759680"/>
            <a:ext cx="5566680" cy="4295520"/>
          </a:xfrm>
          <a:prstGeom prst="rect">
            <a:avLst/>
          </a:prstGeom>
          <a:noFill/>
          <a:ln w="0">
            <a:noFill/>
          </a:ln>
        </p:spPr>
        <p:txBody>
          <a:bodyPr lIns="91440" rIns="91440" tIns="45720" bIns="45720" anchor="t">
            <a:normAutofit/>
          </a:bodyPr>
          <a:p>
            <a:pPr indent="0" defTabSz="914400">
              <a:lnSpc>
                <a:spcPct val="100000"/>
              </a:lnSpc>
              <a:spcBef>
                <a:spcPts val="1001"/>
              </a:spcBef>
              <a:buNone/>
              <a:tabLst>
                <a:tab algn="l" pos="0"/>
              </a:tabLst>
            </a:pPr>
            <a:r>
              <a:rPr b="0" lang="en-IN" sz="1600" strike="noStrike" u="none">
                <a:solidFill>
                  <a:schemeClr val="dk1"/>
                </a:solidFill>
                <a:uFillTx/>
                <a:latin typeface="Calibri"/>
              </a:rPr>
              <a:t>✅ </a:t>
            </a:r>
            <a:r>
              <a:rPr b="1" lang="en-IN" sz="1600" strike="noStrike" u="none">
                <a:solidFill>
                  <a:schemeClr val="dk1"/>
                </a:solidFill>
                <a:uFillTx/>
                <a:latin typeface="Calibri"/>
              </a:rPr>
              <a:t>Centralized Security Management</a:t>
            </a:r>
            <a:r>
              <a:rPr b="0" lang="en-IN" sz="1600" strike="noStrike" u="none">
                <a:solidFill>
                  <a:schemeClr val="dk1"/>
                </a:solidFill>
                <a:uFillTx/>
                <a:latin typeface="Calibri"/>
              </a:rPr>
              <a:t>: Monitor multiple servers from a single dashboard.</a:t>
            </a:r>
            <a:endParaRPr b="0" lang="en-US" sz="1600" strike="noStrike" u="none">
              <a:solidFill>
                <a:schemeClr val="dk1"/>
              </a:solidFill>
              <a:uFillTx/>
              <a:latin typeface="Calibri"/>
            </a:endParaRPr>
          </a:p>
          <a:p>
            <a:pPr indent="0" defTabSz="914400">
              <a:lnSpc>
                <a:spcPct val="100000"/>
              </a:lnSpc>
              <a:spcBef>
                <a:spcPts val="1001"/>
              </a:spcBef>
              <a:buNone/>
              <a:tabLst>
                <a:tab algn="l" pos="0"/>
              </a:tabLst>
            </a:pPr>
            <a:br>
              <a:rPr sz="1600"/>
            </a:br>
            <a:r>
              <a:rPr b="0" lang="en-IN" sz="1600" strike="noStrike" u="none">
                <a:solidFill>
                  <a:schemeClr val="dk1"/>
                </a:solidFill>
                <a:uFillTx/>
                <a:latin typeface="Calibri"/>
              </a:rPr>
              <a:t>✅ </a:t>
            </a:r>
            <a:r>
              <a:rPr b="1" lang="en-IN" sz="1600" strike="noStrike" u="none">
                <a:solidFill>
                  <a:schemeClr val="dk1"/>
                </a:solidFill>
                <a:uFillTx/>
                <a:latin typeface="Calibri"/>
              </a:rPr>
              <a:t>Automated Compliance Reporting</a:t>
            </a:r>
            <a:r>
              <a:rPr b="0" lang="en-IN" sz="1600" strike="noStrike" u="none">
                <a:solidFill>
                  <a:schemeClr val="dk1"/>
                </a:solidFill>
                <a:uFillTx/>
                <a:latin typeface="Calibri"/>
              </a:rPr>
              <a:t>: Uses OpenSCAP with CIS benchmarks for security hardening.</a:t>
            </a:r>
            <a:br>
              <a:rPr sz="1600"/>
            </a:br>
            <a:endParaRPr b="0" lang="en-US" sz="1600" strike="noStrike" u="none">
              <a:solidFill>
                <a:schemeClr val="dk1"/>
              </a:solidFill>
              <a:uFillTx/>
              <a:latin typeface="Calibri"/>
            </a:endParaRPr>
          </a:p>
          <a:p>
            <a:pPr indent="0" defTabSz="914400">
              <a:lnSpc>
                <a:spcPct val="100000"/>
              </a:lnSpc>
              <a:spcBef>
                <a:spcPts val="1001"/>
              </a:spcBef>
              <a:buNone/>
              <a:tabLst>
                <a:tab algn="l" pos="0"/>
              </a:tabLst>
            </a:pPr>
            <a:r>
              <a:rPr b="0" lang="en-IN" sz="1600" strike="noStrike" u="none">
                <a:solidFill>
                  <a:schemeClr val="dk1"/>
                </a:solidFill>
                <a:uFillTx/>
                <a:latin typeface="Calibri"/>
              </a:rPr>
              <a:t>✅ </a:t>
            </a:r>
            <a:r>
              <a:rPr b="1" lang="en-IN" sz="1600" strike="noStrike" u="none">
                <a:solidFill>
                  <a:schemeClr val="dk1"/>
                </a:solidFill>
                <a:uFillTx/>
                <a:latin typeface="Calibri"/>
              </a:rPr>
              <a:t>Real-time Insights</a:t>
            </a:r>
            <a:r>
              <a:rPr b="0" lang="en-IN" sz="1600" strike="noStrike" u="none">
                <a:solidFill>
                  <a:schemeClr val="dk1"/>
                </a:solidFill>
                <a:uFillTx/>
                <a:latin typeface="Calibri"/>
              </a:rPr>
              <a:t>: Helps administrators quickly identify and address vulnerabilities.</a:t>
            </a:r>
            <a:br>
              <a:rPr sz="1600"/>
            </a:br>
            <a:endParaRPr b="0" lang="en-US" sz="1600" strike="noStrike" u="none">
              <a:solidFill>
                <a:schemeClr val="dk1"/>
              </a:solidFill>
              <a:uFillTx/>
              <a:latin typeface="Calibri"/>
            </a:endParaRPr>
          </a:p>
          <a:p>
            <a:pPr indent="0" defTabSz="914400">
              <a:lnSpc>
                <a:spcPct val="100000"/>
              </a:lnSpc>
              <a:spcBef>
                <a:spcPts val="1001"/>
              </a:spcBef>
              <a:buNone/>
              <a:tabLst>
                <a:tab algn="l" pos="0"/>
              </a:tabLst>
            </a:pPr>
            <a:r>
              <a:rPr b="0" lang="en-IN" sz="1600" strike="noStrike" u="none">
                <a:solidFill>
                  <a:schemeClr val="dk1"/>
                </a:solidFill>
                <a:uFillTx/>
                <a:latin typeface="Calibri"/>
              </a:rPr>
              <a:t>✅ </a:t>
            </a:r>
            <a:r>
              <a:rPr b="1" lang="en-IN" sz="1600" strike="noStrike" u="none">
                <a:solidFill>
                  <a:schemeClr val="dk1"/>
                </a:solidFill>
                <a:uFillTx/>
                <a:latin typeface="Calibri"/>
              </a:rPr>
              <a:t>User-friendly Interface</a:t>
            </a:r>
            <a:r>
              <a:rPr b="0" lang="en-IN" sz="1600" strike="noStrike" u="none">
                <a:solidFill>
                  <a:schemeClr val="dk1"/>
                </a:solidFill>
                <a:uFillTx/>
                <a:latin typeface="Calibri"/>
              </a:rPr>
              <a:t>: Provides a clean and intuitive UI for easy navigation.</a:t>
            </a:r>
            <a:br>
              <a:rPr sz="1600"/>
            </a:br>
            <a:endParaRPr b="0" lang="en-US" sz="1600" strike="noStrike" u="none">
              <a:solidFill>
                <a:schemeClr val="dk1"/>
              </a:solidFill>
              <a:uFillTx/>
              <a:latin typeface="Calibri"/>
            </a:endParaRPr>
          </a:p>
          <a:p>
            <a:pPr indent="0" defTabSz="914400">
              <a:lnSpc>
                <a:spcPct val="100000"/>
              </a:lnSpc>
              <a:spcBef>
                <a:spcPts val="1001"/>
              </a:spcBef>
              <a:buNone/>
              <a:tabLst>
                <a:tab algn="l" pos="0"/>
              </a:tabLst>
            </a:pPr>
            <a:r>
              <a:rPr b="0" lang="en-IN" sz="1600" strike="noStrike" u="none">
                <a:solidFill>
                  <a:schemeClr val="dk1"/>
                </a:solidFill>
                <a:uFillTx/>
                <a:latin typeface="Calibri"/>
              </a:rPr>
              <a:t>✅ </a:t>
            </a:r>
            <a:r>
              <a:rPr b="1" lang="en-IN" sz="1600" strike="noStrike" u="none">
                <a:solidFill>
                  <a:schemeClr val="dk1"/>
                </a:solidFill>
                <a:uFillTx/>
                <a:latin typeface="Calibri"/>
              </a:rPr>
              <a:t>Lightweight &amp; Efficient</a:t>
            </a:r>
            <a:r>
              <a:rPr b="0" lang="en-IN" sz="1600" strike="noStrike" u="none">
                <a:solidFill>
                  <a:schemeClr val="dk1"/>
                </a:solidFill>
                <a:uFillTx/>
                <a:latin typeface="Calibri"/>
              </a:rPr>
              <a:t>: Uses SQLite, React, and Node.js for a scalable and low-resource solution.</a:t>
            </a:r>
            <a:endParaRPr b="0" lang="en-US" sz="1600" strike="noStrike" u="none">
              <a:solidFill>
                <a:schemeClr val="dk1"/>
              </a:solidFill>
              <a:uFillTx/>
              <a:latin typeface="Calibri"/>
            </a:endParaRPr>
          </a:p>
        </p:txBody>
      </p:sp>
      <p:sp>
        <p:nvSpPr>
          <p:cNvPr id="4" name="PlaceHolder 3"/>
          <p:cNvSpPr>
            <a:spLocks noGrp="1"/>
          </p:cNvSpPr>
          <p:nvPr>
            <p:ph type="sldNum" idx="4"/>
          </p:nvPr>
        </p:nvSpPr>
        <p:spPr/>
        <p:txBody>
          <a:bodyPr/>
          <a:p>
            <a:fld id="{CF25612F-EB54-4661-BA68-AA6C5CFA7DAE}"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594360" y="612360"/>
            <a:ext cx="11002680" cy="823680"/>
          </a:xfrm>
          <a:prstGeom prst="rect">
            <a:avLst/>
          </a:prstGeom>
          <a:noFill/>
          <a:ln w="0">
            <a:noFill/>
          </a:ln>
        </p:spPr>
        <p:txBody>
          <a:bodyPr lIns="91440" rIns="91440" tIns="45720" bIns="45720" anchor="ctr">
            <a:normAutofit/>
          </a:bodyPr>
          <a:p>
            <a:pPr indent="0" algn="ctr" defTabSz="914400">
              <a:lnSpc>
                <a:spcPct val="100000"/>
              </a:lnSpc>
              <a:buNone/>
            </a:pPr>
            <a:r>
              <a:rPr b="0" lang="en-US" sz="4800" spc="300" strike="noStrike" u="none" cap="all">
                <a:solidFill>
                  <a:schemeClr val="dk1"/>
                </a:solidFill>
                <a:uFillTx/>
                <a:latin typeface="Calibri Light"/>
              </a:rPr>
              <a:t>High level design</a:t>
            </a:r>
            <a:endParaRPr b="0" lang="en-US" sz="4800" strike="noStrike" u="none">
              <a:solidFill>
                <a:schemeClr val="dk1"/>
              </a:solidFill>
              <a:uFillTx/>
              <a:latin typeface="Calibri"/>
            </a:endParaRPr>
          </a:p>
        </p:txBody>
      </p:sp>
      <p:pic>
        <p:nvPicPr>
          <p:cNvPr id="103" name="Picture 4" descr=""/>
          <p:cNvPicPr/>
          <p:nvPr/>
        </p:nvPicPr>
        <p:blipFill>
          <a:blip r:embed="rId1"/>
          <a:stretch/>
        </p:blipFill>
        <p:spPr>
          <a:xfrm>
            <a:off x="1510920" y="1645200"/>
            <a:ext cx="9169560" cy="4762440"/>
          </a:xfrm>
          <a:prstGeom prst="rect">
            <a:avLst/>
          </a:prstGeom>
          <a:noFill/>
          <a:ln w="0">
            <a:noFill/>
          </a:ln>
        </p:spPr>
      </p:pic>
      <p:sp>
        <p:nvSpPr>
          <p:cNvPr id="3" name="PlaceHolder 2"/>
          <p:cNvSpPr>
            <a:spLocks noGrp="1"/>
          </p:cNvSpPr>
          <p:nvPr>
            <p:ph type="sldNum" idx="9"/>
          </p:nvPr>
        </p:nvSpPr>
        <p:spPr/>
        <p:txBody>
          <a:bodyPr/>
          <a:p>
            <a:fld id="{A1D53D5A-9A28-4BAB-AD37-75BCE559D245}"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3D9F223-918A-45AF-9B53-56AB9E5E218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B7E2D32-4FDD-4266-880C-17595B8014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97</TotalTime>
  <Application>LibreOffice/24.8.5.2$Linux_X86_64 LibreOffice_project/480$Build-2</Application>
  <AppVersion>15.0000</AppVersion>
  <Words>405</Words>
  <Paragraphs>96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2025-03-10T07:06:27Z</dcterms:created>
  <dc:creator>PRIYANSHU DAS</dc:creator>
  <dc:description/>
  <dc:language>en-GB</dc:language>
  <cp:lastModifiedBy/>
  <dcterms:modified xsi:type="dcterms:W3CDTF">2025-03-13T19:03:39Z</dcterms:modified>
  <cp:revision>24</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Notes">
    <vt:i4>6</vt:i4>
  </property>
  <property fmtid="{D5CDD505-2E9C-101B-9397-08002B2CF9AE}" pid="4" name="PresentationFormat">
    <vt:lpwstr>Widescreen</vt:lpwstr>
  </property>
  <property fmtid="{D5CDD505-2E9C-101B-9397-08002B2CF9AE}" pid="5" name="Slides">
    <vt:i4>21</vt:i4>
  </property>
</Properties>
</file>